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notesSlides/notesSlide7.xml" ContentType="application/vnd.openxmlformats-officedocument.presentationml.notesSlide+xml"/>
  <Override PartName="/ppt/ink/ink2.xml" ContentType="application/inkml+xml"/>
  <Override PartName="/ppt/notesSlides/notesSlide8.xml" ContentType="application/vnd.openxmlformats-officedocument.presentationml.notesSlide+xml"/>
  <Override PartName="/ppt/ink/ink3.xml" ContentType="application/inkml+xml"/>
  <Override PartName="/ppt/notesSlides/notesSlide9.xml" ContentType="application/vnd.openxmlformats-officedocument.presentationml.notesSlide+xml"/>
  <Override PartName="/ppt/ink/ink4.xml" ContentType="application/inkml+xml"/>
  <Override PartName="/ppt/notesSlides/notesSlide10.xml" ContentType="application/vnd.openxmlformats-officedocument.presentationml.notesSlide+xml"/>
  <Override PartName="/ppt/ink/ink5.xml" ContentType="application/inkml+xml"/>
  <Override PartName="/ppt/notesSlides/notesSlide11.xml" ContentType="application/vnd.openxmlformats-officedocument.presentationml.notesSlide+xml"/>
  <Override PartName="/ppt/ink/ink6.xml" ContentType="application/inkml+xml"/>
  <Override PartName="/ppt/notesSlides/notesSlide12.xml" ContentType="application/vnd.openxmlformats-officedocument.presentationml.notesSlide+xml"/>
  <Override PartName="/ppt/ink/ink7.xml" ContentType="application/inkml+xml"/>
  <Override PartName="/ppt/notesSlides/notesSlide13.xml" ContentType="application/vnd.openxmlformats-officedocument.presentationml.notesSlide+xml"/>
  <Override PartName="/ppt/ink/ink8.xml" ContentType="application/inkml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39" r:id="rId2"/>
    <p:sldId id="466" r:id="rId3"/>
    <p:sldId id="467" r:id="rId4"/>
    <p:sldId id="468" r:id="rId5"/>
    <p:sldId id="469" r:id="rId6"/>
    <p:sldId id="470" r:id="rId7"/>
    <p:sldId id="406" r:id="rId8"/>
    <p:sldId id="408" r:id="rId9"/>
    <p:sldId id="409" r:id="rId10"/>
    <p:sldId id="410" r:id="rId11"/>
    <p:sldId id="411" r:id="rId12"/>
    <p:sldId id="424" r:id="rId13"/>
    <p:sldId id="412" r:id="rId14"/>
    <p:sldId id="413" r:id="rId15"/>
    <p:sldId id="427" r:id="rId16"/>
    <p:sldId id="425" r:id="rId17"/>
    <p:sldId id="431" r:id="rId18"/>
    <p:sldId id="432" r:id="rId19"/>
    <p:sldId id="433" r:id="rId20"/>
    <p:sldId id="434" r:id="rId21"/>
    <p:sldId id="435" r:id="rId22"/>
    <p:sldId id="436" r:id="rId23"/>
    <p:sldId id="443" r:id="rId24"/>
    <p:sldId id="444" r:id="rId25"/>
    <p:sldId id="445" r:id="rId26"/>
    <p:sldId id="446" r:id="rId27"/>
    <p:sldId id="447" r:id="rId28"/>
    <p:sldId id="448" r:id="rId29"/>
    <p:sldId id="449" r:id="rId30"/>
    <p:sldId id="450" r:id="rId31"/>
    <p:sldId id="451" r:id="rId32"/>
    <p:sldId id="452" r:id="rId33"/>
    <p:sldId id="453" r:id="rId34"/>
    <p:sldId id="454" r:id="rId35"/>
    <p:sldId id="455" r:id="rId36"/>
    <p:sldId id="456" r:id="rId37"/>
    <p:sldId id="457" r:id="rId38"/>
    <p:sldId id="458" r:id="rId39"/>
    <p:sldId id="459" r:id="rId40"/>
    <p:sldId id="463" r:id="rId41"/>
  </p:sldIdLst>
  <p:sldSz cx="9144000" cy="6858000" type="screen4x3"/>
  <p:notesSz cx="6884988" cy="100187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8003" autoAdjust="0"/>
  </p:normalViewPr>
  <p:slideViewPr>
    <p:cSldViewPr>
      <p:cViewPr varScale="1">
        <p:scale>
          <a:sx n="77" d="100"/>
          <a:sy n="77" d="100"/>
        </p:scale>
        <p:origin x="-9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BA1E7E-4F7E-4844-8CAA-3DCF9C33AC0A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983BEB-CFF3-4E06-952B-92E61BAA8D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340257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8-02-06T13:04:59.2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10668 3643,'0'-24,"-24"24,0 0,24-23,-24-1,24 24,-24 0,1-24,-1 0,0 24,0-24,0 1,24 23,-23 0,-1-24,0 0,24 24,-24 0,24 0,-24-24,0 24,24-24,-23 1,23 23,-48 0,48-24,-24 24,0 0,24 0,0-24,-23 24,-1-24,24 24,-24-24,24 24,-24 0,24 0,-24-24,0 24,1-23,23-1,-48 24,24 0,24-24,-24 24,1 0,23-24,-48 24,24 0,0 0,24-24,-23 24,23 0,-24 0,24 0,-48 0,48 0,-24 0,24-23,-23 23,23 0,-24 0,0 0,24 0,-24 0,24 0,-24-24,24 24,-47 0,47 0,-24-24,0 24,0 0,0-24,24 24,-47 0,47 0,-24 0,24 0,-48 0,48 0,-24 0,24 0,-23 0,23 0,-48 0,24 0,0 0,1 0,-1-24,0 24,0 0,0 0,1 0,-1 0,0 0,0 0,0 0,1 0,-1-23,-48 23,72 0,-47 0,23 0,0-24,0 24,-23-24,23 24,0 0,0 0,0 0,24 0,-47 0,47-24,-24 24,0 0,0 0,0 0,24 0,-23 0,23 0,-24 0,0 0,0 0,24 0,-47 0,23 0,24 0,-24 0,0 0,24 0,-24 0,24 0,-23-24,23 24,-24 0,0 0,0 0,0 0,0 0,24 0,-23 0,-25 0,48 0,-24 0,24 0,-47 0,47 0,-24 0,0 0,0 0,0 0,0 0,1 0,-1 0,24 0,-24 0,24 0,-24 0,0 0,24 0,-23 0,23 0,-24 0,24 0,-24 0,0 0,24 0,-24 0,24 0,-23 0,23 0,-24 0,0 0,24 0,-24 0,24 0,-24 0,24 0,-23 0,23 0,-24 0,0 0,24 0,-24 0,0 0,24 0,-24 0,24 0,-23 0,23 0,-24 0,24 0,-24 0,0 0,24 24,-24-24,24 0,-23 0,-1 0,24 0,-24 0,24 0,-24 24,24-24,0 24,-24-24,24 0,0 24,-24-24,24 0,-23 0,23 0,0 23,0-23,0 24,0-24,0 24,0-24,0 24,0 0,-24-24,24 0,0 23,0-23,0 24,0-24,0 24,0-24,0 24,0 0,0-24,0 23,0-23,0 24,0-24,0 24,0 0,0-24,0 24,0-24,0 24,0-24,0 23,0 1,0-24,0 24,0-24,0 24,0-24,0 24,0-1,0-23,0 24,0-24,0 24,0-24,0 24,0 0,0-24,0 23,0-23,0 24,0-24,0 24,0 0,0 0,0-24,0 24,0-24,0 23,0 1,0-24,0 24,0-24,0 24,0-24,0 0,0 0,0 24,0-24,0 0,0 0,0 23,0-23,0 24,0-24,0 0,0 0,0 24,0-24,0 0,0 0,0 24,24-24,-24 24,0-24,0 23,23-23,-23 24,24 0,-24-24,24 24,-24-24,24 24,0-24,-24 0,0 0,0 24,24-24,-24 0,23 0,1 23,-24-23,0 24,24-24,-24 0,24 0,-24 0,24 0,-24 0,23 24,1-24,-24 0,24 24,-24-24,24 0,0 24,23-24,1 23,-24-23,0 0,23 0,1 0,-24 0,-1 0,1 0,0 0,0 0,47 0,-71 0,24 0,0 0,0 0,0 0,-1 0,1 0,-24 0,24 0,0 0,0 0,-1 0,-23 0,24 0,-24 0,24 0,0 0,-24 0,24 0,-24 0,24 0,-24 0,47 0,-47 0,24 0,0 0,0 0,-1 0,-23 0,24 0,-24 0,24 0,0 0,0 0,-1 0,1 0,-24 0,24 0,-24 0,48 0,-48 0,23 0,-23 0,24 0,0 0,0 0,0 0,-24 0,24 0,-1 0,-23 0,24 0,0 0,-24 0,48 0,-48 0,23 0,1 0,0 0,0 0,0 0,0 0,-1 0,1 0,0 0,0 0,23 0,-23 0,-24 0,24 0,0 0,0 0,-1 0,1 0,0 0,0 0,0 0,-24 0,47 0,-23 0,0 0,0 0,-24 0,47 0,-47 0,24 0,0 0,0 0,0 0,-1 0,1 0,0 0,0 0,0 0,0 0,-1 0,1 0,0 0,-24 0,48 0,-48 0,23 0,1 0,0 0,0 0,-24-23,24 23,-24 0,47 0,-47 0,24 0,0 0,0 0,-1 0,1 0,-24 0,48 0,-48 0,24 0,0 0,-1 0,1-24,-24 24,48 0,-48 0,24 0,-24 0,23 0,-23 0,24 0,0 0,-24 0,24 0,-24 0,24 0,-24-24,0 24,24 0,-24 0,23 0,-23-24,0 24,24 0,-24 0,0-24,0 24,0-23,0 23,0-24,0 24,0-24,0 24,0-24,0 24,0-24,0 0,24 24,-24-23,0-1,0 24,0-24,24 24,-24-24,0 0,24 24,-24-23,0 23,0-24,0 24,0-24,0 0,23 24,-23-24,0 24,0-23,0-1,0 24,0-24,0 24,0 0,-23-24,23 0,0 24,0-24,0 24,0-23,0 23,0-24,0 0,0 24,0-24,0 24,0-24</inkml:trace>
  <inkml:trace contextRef="#ctx0" brushRef="#br0" timeOffset="9281.25">3190 6144,'-23'0,"-1"-24,24 0,-24 24,24 0,-24 0,24-24,0 0,-24 24,24-23,-23 23,-1 0,24-24,-24 24,0 0,24 0,-24 0,24-24,0 0,-23 24,23-24,-48 24,48 0,-24 0,24-24,0 1,-47 23,47-24,-24 24,0 0,24 0,-24-24,24 24,-24 0,24-24,-24 24,1 0,23-24,-24 24,24-23,-24-1,0 24,24 0,-24 0,24 0,-23 0,23 0,-24 0,0 0,-24-24,48 24,-24 0,24-24,-47 24,47 0,-24 0,0 0,24 0,-47 0,47 0,-24-24,0 24,0 0,0 0,1 0,-1 0,24 0,-24 0,0 0,0 0,1 0,-1 0,0 0,0 0,0-23,0 23,1 0,-1 0,0 0,0 0,0 0,1 0,23 0,-24 0,0 0,0 0,24 0,-48 0,48 0,-23 0,-25 0,24 0,0 0,1 0,-25 0,24 0,0 0,-23 0,23 0,24 0,-24 0,0 0,24 0,0 0,-47 0,47 0,-24 0,24 0,0 0,-24 0,0 0,24 0,-24 0,24 0,-23 0,23 0,0 0,-24 0,0 0,24 0,0 23,-24-23,0 0,24 0,-23 24,23-24,0 24,0-24,-24 0,24 0,0 24,-24-24,24 0,-24 0,24 0,0 24,0-24,0 23,-24-23,24 0,0 24,-24-24,24 0,0 24,0-24,0 24,-47-24,47 47,0-47,-24 0,24 0,-24 24,24-24,0 24,0-24,0 24,-24-24,24 24,0 0,-23-24,23 23,0-23,0 24,-24-24,24 0,-24 0,24 0,0 24,0-24,0 24,0-24,-24 24,24-24,0 23,0 1,-24-24,24 0,0 24,0-24,0 24,0-24,0 24,0-24,0 23,0 1,0-24,0 24,0-24,0 24,0-24,0 24,0 0,0-24,0 0,0 0,0 23,0-23,0 0,0 0,0 24,0-24,0 0,0 0,0 0,0 24,0-24,0 24,0-24,0 0,0 24,24-24,-24 0,0 0,0 23,24-23,-24 0,0 0,0 24,0-24,24 0,-24 0,0 24,0-24,0 0,24 0,-24 0,0 0,0 24,23-24,-23 0,0 0,24 0,-24 0,24 0,-24 0,48 0,-48 0,23 0,-23 0,24 0,0 0,-24 0,24 0,0 0,-24 0,24 0,-1 0,-23 0,24 0,-24 0,24 0,-24 0,24 0,0 0,-24 0,23 0,-23 0,24 0,-24 0,24 0,-24 0,0 0,24 0,-24 0,24 0,0 0,-1 0,1 0,0 0,0 0,-24 0,24 0,-1 0,1 0,-24 0,24 0,-24 0,24 0,-24 24,0-24,24 0,-24 0,23 0,-23 0,48 0,-48 0,24 0,0 0,-1 0,-23 0,24 0,-24 0,24 0,-24 0,24 0,-24 0,24 0,0 0,-24 0,23 0,-23 0,24 0,-24 0,24 0,0 0,-24 0,24 0,-24 0,23 0,1 0,0 0,-24 0,24 0,-24 0,24 0,0 0,-1 0,-23 0,24 0,-24 0,24 0,0 0,0 0,-24 0,47 0,-47 0,24 0,0 0,0 0,-24 0,23 0,-23 0,24 0,-24 0,24 0,-24 0,24 0,0 0,-24 0,23 0,-23 0,24 0,-24 0,24 0,0 0,-24 0,24 0,-24 0,24 0,-24 0,23 0,1 0,-24 0,24 0,-24 0,24 0,-24 0,24 0,-1 0,-23 0,24 0,-24 0,24 0,-24 0,24 0,0 0,0 0,-1 0,1 0,-24 0,24 0,-24 0,24 0,-24 0,24 0,-1 0,-23 0,24 0,-24 0,24 0,-24 0,24 0,0 0,-24 0,23 0,1 0,-24 0,24 0,0 0,-24 0,24 0,-24 0,23 0,-23 0,0-24,0 24,24-24,-24 24,0-24,0 24,24 0,-24-24,0 24,24 0,-24-23,0-1,0 24,0-24,0 24,0-24,0 0,0 24,0-23,0-1,0 0,0 24,0-24,0 24,0-24,0 24,0-24,0 1,0 23,0-24,0 24,-24 0,24-24,-24 24,0 0,24-24,-23 24,23-24,-24 24,24-23,-24-1,0 24</inkml:trace>
  <inkml:trace contextRef="#ctx0" brushRef="#br0" timeOffset="18343.75">9906 5929,'-24'0,"24"-24,-24 24,24-23,-24-1,0 24,24-24,0 24,-47-24,47 24,-24-24,24 24,0-23,-48 23,48 0,-23-24,-1 24,0-24,24 24,-24-24,24 0,-24 24,24-23,-47-1,47 24,-24-24,24 24,-48 0,48-24,-24 24,24 0,-23-24,23 24,-24 0,0 0,24 0,-24 0,24 0,-24 0,24 0,0-24,-47 24,47 0,-24 0,24 0,-24 0,0 0,24 0,-24 0,24 0,-47 0,47 0,-24 0,24 0,-48 0,25 0,-1 0,24 0,-24 24,24-24,-24 0,24 0,-24 0,24 0,-23 0,-1 0,0 0,24 0,-24 24,0-24,24 0,-24 0,1 0,23 0,0 0,-24 0,0 0,24 0,-24 0,0 0,24 0,0 0,0 24,-23-24,-1 0,24 0,-24 0,24 0,-24 0,24 0,-24 0,24 0,-24 24,24-24,0 24,0-24,0 23,0-23,0 24,0 0,0-24,0 24,0-24,-23 0,23 0,0 24,-24-24,24 23,0-23,0 24,-24-24,24 24,-24 0,24-24,0 24,0-24,0 23,0-23,0 24,0 0,-24-24,24 0,0 24,0-24,0 24,0-24,0 24,0-24,0 23,0 1,0-24,0 24,0-24,0 48,0-48,0 23,0-23,0 24,0-24,24 24,-24-24,0 0,0 0,0 0,24 0,-24 24,24-24,-24 24,24-24,-24 23,23-23,1 0,-24 0,0 0,0 24,24-24,0 24,-24-24,24 0,0 24,-1-24,-23 0,0 0,24 0,-24 24,24-24,0 24,0-24,-24 0,0 0,0 0,0 23,23-23,-23 0,0 0,24 0,-24 0,0 0,0 0,24 0,-24 0,24 0,-24 0,24 0,-24 0,0 0,24 0,-24 0,0 0,0 0,23 0,-23 24,0-24,0 0,0 0,0 0,24 0,-24 0,0 0,24 0,-24 0,0 0,0 0,0 0,24 0,-24 24,24-24,-24 0,0 0,23 0,-23 0,0 0,24 0,-24 0,0 0,0 0,0-24,24 24,-24 0,24 0,-24 0,0 0,0 24,24-24,-24 0,23 24,-23-24,0 0,0 0,24 0,-24 0,0 24,24-24,-24 0,0 23,0-23,24 0,-24 24,24-24,-24 0,23 0,-23 0,24 0,-24 0,0 0,0 0,0 24,0-24,24 0,-24 0,0 0,0 0,24 0,-24 0,0 0,0 0,0 0,24 0,-24 0,24 0,-24 24,23-24,-23 0,0 0,24 0,-24 0,24 0,-24 0,24 0,0 0,-1 0,-23 0,24 0,-24 0,24 0,0 0,-24 0,24 0,-24 0,24 0,-24 0,23 0,1 0,0 0,-24 0,24 0,-24 0,24 0,-1 0,-23 0,24 0,-24 0,24 0,-24 0,24 0,0 0,-1 0,-23 0,24 0,0 0,-24 0,0-24,0 24,24 0,-24-24,0 0,24 24,-24-23,-24-1,24 24,0-24,0 24,0-24,0 24,0-24,0 1,0 23,0 0,0-24,0 0,0 24,0-24,0 0,0 24,0-24,0 24,0-23,0 23,0-24,0 0,0 24,0-24,0 24,0-24,0 24,0-23,-24-1,24 24,0-24,-24 24,24-24,-24 24,1-47,23 47,-24-24,24 24,0-24,-24 0,0 24,24-24,-24 0,24 24,24 0,-24 0,0 0,0 0,24 0,-24 0,0 0,0 24,24-24,-24 0,-24 0,24 0,0 0,0 0,0 0,24 0,-24 0,0 0,0 24,0-24,0 0,0 0,0 0,0 24,0-24,0 24,0-24,24 0,-24 24,0-24,0 0,0 0,0 23,0-23,0 0,0 24,0-24,0 24,0-24,0 24,0-24,0 24,0-24,0 0,0 23,0-23,0 24,0-24,0 24,0-24,0 0,0 24,0-24,0 24,0-24,0 23,0-23,0 24,0 0,0-24,0 24,0-24,0 24,0-24,0 24,0-1,0-23,0 24,0-24,0 24,0-24,0 24,0 0,-24-24,24 0,0 23,0-23,0 24,0-24,0 24,0-24,0 24,0 0,0-24,-24 0,24 0,-24 0,0 0,24 23,-23-23,-1-23,24-1,0 24,0 0,-24-24,24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8-02-06T13:15:44.2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10691 3762,'0'-23,"-23"-1,23 24,-24-24,0 24,24-24,-24 0,0 24,1-24,-25 1,48-1,-24 0,0 0,-23 0,23 1,-24-1,24 0,-23 0,-1-23,24 23,-23-24,23 24,-24 0,1 24,23-23,-24-1,48 0,-24 24,-23 0,23-48,0 48,0-23,1-1,-25 24,0 0,1-24,23 24,0 0,24-24,-48 24,25-24,-1 24,0 0,0 0,24 0,-47 0,23 0,0 0,0 0,-24 0,25 0,-25 0,24 0,-23 0,-25 0,48 0,-23 0,23 0,-24 0,48 0,-47 0,23 0,24 0,-24 0,0 0,0 0,24 0,-23 0,23 0,-24 0,0 0,0 0,0 0,24 0,-47 0,47 0,-48 0,24 0,0 0,-23 0,23 0,-24 0,1 0,-25 0,25 0,23 0,0 0,0 0,24 0,-47 0,47 0,-24 0,24 0,-24 0,24 0,-48 0,48 0,-23 0,23 0,-24 0,24 0,-24 0,0 0,24 0,-24 0,-23 24,47-24,-24 0,0 0,0 0,24 0,-24 0,1 0,23 0,-24 24,-24-24,48 0,-24 0,1 0,-1 0,24 0,-24 0,0 0,0 0,24 24,-23-24,23 0,-24 0,0 0,24 24,0-24,-24 0,0 0,24 0,-23 0,23 0,0 0,-24 0,24 23,-24-23,24 0,-24 24,0-24,24 24,0-24,-24 24,24-24,-23 24,-1-1,24-23,0 24,-24-24,24 24,0-24,-24 0,0 0,24 24,-23-24,-1 0,24 0,0 24,0-24,-24 0,24 0,-24 24,0-24,24 23,-24-23,24 24,0-24,0 24,-23-24,23 0,0 24,0-24,0 24,0-24,-24 0,24 0,0 23,0-23,-24 24,24-24,0 24,0-24,0 24,0 0,-24-24,24 23,0-23,0 24,0-24,0 24,0 0,0-24,0 24,0-24,0 24,0-24,0 47,-24-23,24 0,0-24,0 24,0-24,0 23,0-23,0 24,0 0,0 0,0-24,0 24,0-24,0 47,0-47,0 24,0-24,0 24,24-24,0 0,-24 24,0-24,0 24,0-24,0 47,24-23,-24 0,24-24,-1 24,-23-24,0 23,0-23,24 24,0 0,-24 0,24-24,-24 24,24-24,0 0,-24 23,23-23,1 0,-24 0,24 0,0 24,23-24,-47 0,48 24,-24-24,24 0,-25 0,1 0,24 0,-1 0,1 0,-24 0,0 0,23 0,-23 0,0 0,23 0,1 0,-24 0,-24 0,48 0,-25 0,1 0,24 0,-48 0,24 0,-24 0,23 0,-23 0,48 0,-24 0,-24 0,48 0,-1 0,-23 0,0 0,0 0,23 0,-47 0,48 0,-48 0,24 0,-1 0,-23 0,24 0,0 0,0 0,-24 0,47 0,-47 0,24 0,48 0,-72 0,24 0,23 0,-23 0,0 0,0 0,23 0,-47 0,48 0,-48 0,24 0,0 0,-24 0,47 0,-47 0,24 0,0-24,0 24,-1 0,1 0,0 0,24 0,-25 0,1 0,24 0,-24 0,-1 0,1 0,24 0,-24 0,0 0,-1 0,1 0,0 0,24-24,-25 24,1 0,24 0,-24 0,0 0,23 0,-23 0,0 0,0 0,23 0,-23 0,0 0,0 0,-1 0,-23 0,48 0,-24 0,0 0,23 0,-23 0,0 0,0 0,0-23,-1 23,1 0,0-24,0 24,0 0,-24 0,47 0,-47 0,24 0,-24 0,48 0,-48 0,24 0,-24 0,23 0,-23 0,24 0,-24 0,24-24,0 24,-24 0,24 0,-24 0,23 0,-23 0,24-24,0 24,-24 0,24-24,-24 24,0-23,0-1,24 24,-24-24,0 24,23-24,-23 0,0 24,0 0,0-23,0 23,0-24,0 0,0 24,0 0,0-24,0 0,0 24,0-24,0 24,0-23,0 23,0-24,0 0,0 24,0-24,0 0,0 24,0-23,0 23,0-24,0 24,0-24,0 0,0 24,0-24,0 24,0-23,0 23,0-24,0 0,0 24,24 0,-24 0,24 0,-24 0,24 0,-24 0</inkml:trace>
  <inkml:trace contextRef="#ctx0" brushRef="#br0" timeOffset="7203.125">9620 2977,'0'0,"24"0,-24 0,24 0,-1 0,1 0,-24 0,24 0,-24 0,24 0,0 0,-1 0,1 0,-24 0,24 0,0 0,23 0,-23 0,0 0,0 0,-24 0,24 0,-24 0,23 0,1 0,-24 0,0 0,24 0,0 0,-24 0,24 0,0 0,-24 0,23 0,-23 0,24 0,-24 0,24 0,-24 0,0 0,24 0,-24 0,0 0,24 0,-24 0,0 0,0 0,23 0,-23 0,0 0,0 0,0 0,0 0,24 0,-24 23,24-23,-24 0,24 24,0-24,-24 0,24 24,-24-24,23 0,-23 0,0 0,0 24,24-24,0 24,-24-24,0 23,24 1,-24-24,24 24,-1 0,1 0,-24-24,24 0,-24 0,24 23,0-23,-1 24,1-24,0 24,-24 0,24 0,-24-24,24 24,-24-24,23 0,1 23,-24-23,24 24,-24-24,0 0,0 0,0 24,24-24,0 24,-24-24,24 0,-1 0,-23 0,0 0,0 24,24-24,-24 23,24-23,-24 0,24 0,-24 0,0 0,0 0,0 24,24-24,-24 0,0 0,0 0,0 0,0 0,0 0,0 0,0 0,0 0,0 0,0 0,0 24,0-24,0 0,0 0,0 0,0 0,0 24,0-24,0 24,0-24,0 23,0-23,0 24,0 0,0-24,0 24,0-24,0 0,0 24,0-24,0 24,0-24,0 23,0-23,0 24,0 0,0-24,0 24,0-24,0 24,-24-24,24 0,0 23,0-23,0 24,0-24,0 24,0-24,0 24,0 0,-24-24,24 23,-24-23,0 0,24 24,-23-24,23 0,0 24,-24-24,24 0,-24 0,24 0,-24 0,24 0,-24 0,0 0,24 24,-23-24,23 0,-48 0,48 0,-24 0,24 0,-24 24,24-48,-23 24,23 0,-24 0,24 0,-24 0,0 0,24 0,-24 0,24 0,-23 0,-1 0,24 0,-24 0,24 0,0 0,-24 24,0-24,24 0,-23 24,-1-24,24 0,-24 0,24 0,0 23,0-23,0 24,0-24,0 24,0-24,0 24,0 0,0-24,0 23,0-23,24 0,-24 24,0-24,0 0,0 0,24 0,-1 0,-23 0,0 0,24 0,-24 0,24 0,-24 0,0 0,0 0,24 0,-24 0,24 0,-24 0,23 0,-23 0,24 0,0 0,-24 0,0 0,0 24,0-24</inkml:trace>
  <inkml:trace contextRef="#ctx0" brushRef="#br0" timeOffset="18421.875">3833 6358,'-23'0,"23"-24,0 0,-24 24,24-24,-24 24,24-23,-24-1,0 24,24-24,-23 0,23 24,-24 0,24-24,0 1,0 23,-24-24,0 24,24-24,-24 24,1-24,23 0,-24 24,0-23,24 23,-24-24,24 0,-48-24,48 48,-23-24,-1 1,24-1,-24 24,24-24,-24 24,0-24,1 0,23 24,-24 0,0-23,0-1,0 24,24-24,-24 0,1 24,-1-24,24 1,-48 23,48 0,-24-24,-23 24,23 0,24-24,-48 24,25 0,-1 0,-24 0,48-24,-71 0,47 24,0 0,-24 0,1 0,23 0,0-24,-23 1,23 23,0 0,0 0,24 0,-48 0,25 0,-1 0,0 0,0 0,0 0,-23 0,47 0,-24 0,0 0,24 0,-47 0,23 0,24 0,-48 0,24 0,1 0,-25 0,48 0,-24 0,0 0,24 0,-24 0,1 0,-1 0,24 0,-24 0,0 0,0 0,24 23,-23-23,23 0,-24 0,0 0,24 0,-24 24,0-24,24 0,-24 24,24-24,-23 24,23-24,0 24,-24-24,0 0,24 24,-24-24,24 0,-24 0,24 23,0-23,-23 24,-1-24,0 24,24 0,0-24,-24 24,0-24,24 0,-23 23,23-23,-24 24,24-24,-24 24,0-24,24 24,-24 0,1-24,23 23,-24-23,24 24,-24-24,24 24,0 0,-24 0,24 0,0-1,0-23,0 24,0 0,0 0,0 0,0-24,0 23,0 1,0 0,0 0,0 0,0-24,0 23,0 1,0-24,0 24,0 0,0 0,0-24,0 24,0-24,0 23,0-23,0 0,0 24,0-24,0 24,0-24,24 0,-24 0,0 24,0-24,0 24,0-24,0 23,0-23,24 0,-24 0,0 0,24 0,-24 0,0 0,23 0,1 0,-24 0,0 0,0 24,24-24,-24 0,24 0,23 24,-47-24,24 24,0 0,-24-24,24 23,0-23,-1 0,1 0,-24 24,24-24,0 0,0 0,-1 0,-23 0,24 0,0 0,-24 0,24 0,-24 0,24 0,0 0,-1 0,1 0,-24 0,24 0,0 0,0 0,-24 0,23 0,1 0,-24 0,24 0,0 0,0 0,0 0,-24 0,47 0,-23 0,0 0,0 0,-1 0,1 0,0 0,0 0,0 0,-1 0,1 0,0 0,-24 0,24 0,0 0,-1 0,1 0,0 0,-24 0,48 0,-48 0,24 0,-24 0,47 0,-47 0,24 0,-24 0,48 0,-48 0,23 0,1 0,-24 0,48 0,-48 0,24 0,-24 0,24 0,-1 0,1 0,0 0,0 0,0 0,-1 0,1 0,-24 0,24 0,0 0,0 0,-1 0,25 0,-48 0,24 0,-24 0,47 0,-47 0,24 0,-24 0,48 0,-24 0,-24 0,24 0,-1 0,-23 0,24 0,0 0,-24 0,48 0,-25-24,1 24,-24 0,24 0,-24 0,24 0,-24 0,24 0,0 0,-24 0,23 0,-23 0,24 0,-24 0,24 0,0 0,-24 0,24 0,-24 0,23 0,-23 0,24 0,0 0,-24 0,24 0,-24 0,24 0,-24 0,23 0,1 0,-24 0,24 0,0 0,-24 0,24 0,-1 0,-23 0,24 0,-24 0,24 0,-24 0,24-23,0 23,-24 0,0-24,0 24,24-24,-24 24,0-24,0 24,0-24,0 1,0 23,0-24,0 24,0-24,-24 24,24-24,0 0,-24 24,0 0,24-23,-24 23,0 0,24-24,0 0,-23 24,-1 0,24-24,-24 24,0 0,24 0,-24 0,24-24</inkml:trace>
  <inkml:trace contextRef="#ctx0" brushRef="#br0" timeOffset="28843.75">9548 6644,'0'0,"24"0,-24-24,0 24,24-24,-24 24,24-48,-24 48,0-23,24-1,-24 0,0 24,0-48,24 48,-24-23,0 23,0-48,0 24,0 24,0-48,0 48,0-23,0 23,0-24,0 0,0 24,0-24,0 24,0-24,0 24,0-23,0-1,0 24,0-24,0 24,0-24,0 24,0-24,0 1,0-1,0 24,-24-24,24 24,0-24,-24 0,24 0,0 24,0-47,-24 47,0-24,24 0,-24 0,24 1,-47 23,47-24,-24 0,0 24,0-24,24 24,-23-24,-1 1,-24 23,48-48,-24 48,0-24,1 24,23-48,-72 48,72-23,-47-1,47 24,-24 0,0-48,24 48,-24 0,24-24,-24 1,24 23,0-24,0 0,-23 24,-1 0,24 0,-24 0,24 0,-24 0,0 0,1 0,-1 0,0 0,0 0,24 0,-24 0,24 0,-47 24,47-24,-24 0,24 0,-24 0,0 0,24 0,-47 0,47 0,-48 24,48-24,0 0,-24 0,24 0,-24 23,0-23,24 0,0 0,0 24,-23-24,-1 0,24 24,0-24,0 24,0-24,0 24,-24-1,24-23,0 24,0-24,0 24,0-24,0 24,0 0,-24-24,24 24,0-24,0 23,0-23,-24 24,24 0,0-24,0 24,0-24,0 24,0-1,0 1,0-24,0 24,0-24,0 24,0-24,0 24,0-1,0-23,0 24,0-24,0 24,0-24,0 48,0-48,0 0,0 0,0 24,0-24,0 23,0-23,0 24,0-24,24 24,-24 0,0-24,0 24,0-24,0 23,0-23,0 24,0-24,0 0,0 24,0-24,0 24,0 0,0-1,0-23,0 24,0-24,24 0,-24 0,24 0,-24 0,0 24,0-24,0 24,0-24,0 24,0-24,0 24,0-1,0-23,0 0,0 24,0 0,0-24,0 0,0 24,0-24,0 0,0 24,0-24,0 23,24-23,-24 24,0-24,23 0,-23 0,24 0,-24 0,0 0,24 0,-24 24,24-24,-24 24,24-24,-24 24,24-24,-24 0,0 0,0 0,0 23,23-23,-23 0,0 0,0 0,0 0,0 24,24-24,-24 24,0-24,0 0,24 0,-24 24,0-24,0 24,24-24,-24 0,24 0,-1 24,-23-24,0 23,24-23,-24 0,0 24,24-24,-24 24,24-24,-24 0,0 24,24-24,-24 0,0 0,24 0,-24 0,0 0,23 0,-23 24,0-24,24 0,-24 23,0-23,24 0,-24 0,24 0,-24 0,24 0,-1 0,1 0,-24 0,24 0,-24 0,24 0,0 24,-24-24,23 0,-23 0,24 0,-24 0,24 0,0 0,-24 0,0 0,24 0,-24 0,23 0,-23 0,48 0,-24 0,-24 0,24 0,0 0,-1 0,-23 0,48 0,-48 0,24 0,-24 0,24 0,23 0,-47 0,24 0,-24 0,24 0,0 0,-24 0,24 0,-24 0,23 0,-23 0,24 0,0 0,-24 0,24 0,-24-24,24 24,-24-23,23-1,-23 24,0 0,0-24,0 24,24-24,-24 0,0 24,0-23,0 23,0-24,0 0,0 24,0-24,0 24,0-24,0 24,0-24,0 1,0 23,0-24,0 24,0-24,0 24,0-24,0 0,0 24,0-23,0 23,0-24,0 24,-24 0,24-24,0 0,0 24,-23 0,23-24,-24 1,24 23,0-24,-24 24,24-24,0 0,0 0,-24 24,24-24,0 1,-24 23,24-24,-23 24,23-24,0 0,-24 24,24-24,-24 24,24-23,0-1,-24 24,24-24,0 24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8-02-06T13:26:55.5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13239 6906,'0'-24,"0"24,0-24,0 0,0 24,0-24,0 24,-23 0,23-23,-24-1,24 24,-24 0,0-24,24 0,-24 24,24 0,-24-24,24 0,-23 24,23-23,-48 23,48-24,-24 24,24-24,0 0,-24 24,1 0,23-24,-24 24,24 0,0-23,-24 23,0 0,24-24,-24 24,24-24,-23 24,23 0,-24-24,0 24,0-24,24 24,-24-23,1 23,23 0,-24 0,24 0,-24 0,0 0,0 0,24 0,-24 0,1 0,-1 0,0 0,24 0,-24 0,0 0,1 0,23 0,-24 0,24 0,-24 0,0 0,24 0,-24 0,24 0,-24 0,24 0,-23 0,23 0,-24 0,0 0,24 0,-24 0,24 0,-24 0,24 0,-23 0,-1 0,24 0,0 23,-24-23,0 0,24 0,-24 0,24 0,-23 0,23 0,-24 0,0 0,24 0,-24 0,0 0,24 0,-23 24,-1-24,24 0,-24 0,24 0,-24 24,0-24,24 0,-24 24,1-24,23 0,-24 0,0 0,24 0,-24 0,24 0,0 24,0-24,0 23,-24 1,1-24,23 0,0 24,0-24,-24 24,0-24,24 24,0-24,0 23,-24-23,24 0,-24 24,24 0,0-24,-24 0,24 0,0 24,0-24,-23 24,23-24,-24 24,24-1,0 1,0-24,0 24,0-24,-24 24,24 0,0-24,0 23,0-23,0 24,0-24,0 24,0 0,0-24,0 24,0-24,0 23,0-23,0 24,0 0,0-24,0 24,0-24,0 24,0-24,0 24,0-24,0 23,0-23,0 0,0 24,0-24,0 24,0-24,0 24,0-24,0 24,0-1,0-23,0 0,0 0,0 24,0-24,0 24,0-24,0 24,0-24,0 0,0 0,0 0,0 0,24 0,-24 24,24-24,-24 0,23 0,-23 0,0 0,0 23,24-23,-24 0,0 0,0 0,0 0,0 0,24 0,-24 0,0 0,0 0,24 0,-24 0,24 0,-24 0,0 0,24 0,-24 0,23 0,-23 0,24 24,-24-24,24 0,0 0,-24 0,24 0,-24 0,23 0,-23 0,24 0,0 0,-24 0,0 0,0 0,24 0,-24 0,0 0,0 0,24 0,-24 0,24 0,-24 0,0 0,0 0,0 0,0 0,23 0,-23 0,24 24,-24-48,0 24,0 0,0 0,24 0,-24 0,24 0,-24 0,0 24,0-24,24 0,-24 24,0-24,23 0,-23 24,24-24,-24 0,24 0,-24 0,24 24,0-24,-24 0,23 0,-23 0,0 23,0-23,24 24,-24-24,24 0,-24 0,24 0,0 0,-1 0,-23 0,0 24,24-24,-24 0,24 0,-24 0,24 0,-24 0,24 0,0 0,23 0,-47 0,24 0,-24 0,24 0,-24 0,24 0,-1 0,-23 0,24 0,-24 0,24 0,-24 0,24 0,0 0,-24 0,24 0,-24 0,23 0,-23 0,48 0,-24 0,-24 0,24 0,-1 0,-23 0,24 0,-24 0,24 0,-24 0,24 0,0 0,-24 0,23 0,-23 0,24 0,-24 0,24 0,0 0,-24 0,24 0,-24 0,23 0,-23 0,24 0,-24-24,0 24,24-24,-24 1,0 23,0-24,0 24,0-24,24 24,-24-24,24 0,-24 24,0-24,0 24,0 0,0-23,0-1,0 24,24 0,-24-24,0 0,0 24,0-24,0 24,0-23,0 23,0-24,0 0,0 24,0-24,23 24,-23-24,0 24,0-23,0-1,0 24,0-24,0 24,0-24,0 24,0-24,0 0,0 24,0-23,0 23,0-24,0 0,0 24,-23-24,23 24,0-24,0 24,0 0,0-23,0-1,0 24,0-24</inkml:trace>
  <inkml:trace contextRef="#ctx0" brushRef="#br0" timeOffset="11890.625">6310 8787,'-24'0,"0"0,24 0,-24 0,24 0,-23 0,23-24,-24 24,0 0,24-24,-48 24,48-24,-23 24,23 0,-24 0,0 0,24 0,-24 0,0 0,24-23,-23 23,-1 0,24 0,-24 0,24 0,-24 0,24-24,-24 24,1 0,23 0,-24 0,24 0,-24 0,24 0,-24 0,0 0,24 0,-24 0,24 0,-23 0,23 0,-24 0,0 0,24 0,-24 0,24 0,-24 0,1 0,-1 0,0 0,24 0,-48 0,48 0,-24 0,1 0,-1 0,24 0,-24 0,0 0,0 0,24 0,-23 0,-1 0,24 0,-24 0,0 0,0 0,1 0,-1 0,24 0,-24 0,0 0,0 0,1 0,-1 0,0 0,0 0,0 0,0 0,1 0,-1 0,0 0,0 0,0 0,1 0,-1 0,0 0,0 0,0 0,0 0,1 0,-1 0,0 0,0 0,0 0,1 0,-1 0,0 0,24 0,-24 0,-23 0,47 0,-24 0,24 0,-24-24,24 24,-24 0,0 0,24 0,-23 0,23 0,-24 0,0 0,0 0,0 0,0 0,1 0,-25-24,0 24,25 0,-1 0,-24 0,24 0,0 0,1 0,-25 0,48 0,-48 0,25 0,-1 0,0 0,-24 0,25 0,-1 0,-24 0,1 0,23 0,0 0,0 0,-24 0,48 0,-47 0,47 0,-24 0,0 0,0 0,1 0,-1 0,24 0,-48 0,48 0,-24 0,24 0,-24 0,1 0,-1 0,24 0,-24 0,0 0,0 0,24 0,-23 0,-1 0,0 0,0 0,24 0,-47 0,23 0,0 0,0 0,0 0,24 0,-23 0,-1 0,0 0,24 0,-24 0,24 0,-24 0,0 0,1 0,23 0,-24 0,0 0,24 0,-24 0,24 0,-24 0,24 0,-23 0,-1 0,24 0,-24 0,24 0,0 0,-24 0,0 0,24 0,0 0,-24 0,1 0,23 0,-24 0,24 0,-24 0,0 0,24 0,-24 0,24 0,-23 0,23 0,0 0,-24 0,0 0,24 0,-24 0,0 0,24 24,-23-24,-1 0,24 24,0-24,0 24,-24-24,24 23,-24-23,24 24,0 0,-24-24,24 0,-23 24,-1-24,24 0,-24 24,24-24,0 23,0-23,-24 24,24-24,0 24,0 0,0-24,0 24,0-1,0 1,0-24,0 24,0-24,0 0,0 0,0 24,0-24,0 24,0-24,0 24,0-24,0 23,0 1,24-24,-24 24,0-24,0 0,0 0,0 24,0-24,0 24,24-24,-24 0,0 23,24-23,-24 24,23-24,-23 24,0-24,0 0,0 24,24-24,-24 24,0-24,0 23,0 1,24-24,-24 24,0-24,0 24,0-24,0 24,24 0,-24-24,0 23,24-23,-24 24,23-24,-23 24,0 0,0-24,0 24,0-24,24 23,0-23,-24 24,0 0,24-24,-24 0,0 24,24-24,-1 0,-23 0,0 0,0 0,24 0,-24 0,0 0,24 0,-24 24,24-24,-24 0,24 0,-24 0,23 0,1 0,-24 0,24 0,-24 0,24 0,-24 0,24 0,0 0,-1 0,-23 0,24 0,0 0,0 0,0 0,-1 0,1 0,-24 0,24 0,0 0,0 0,-24 0,0 0,24 0,-24 0,23 0,-23 0,48 0,-48 0,24 0,-24 0,24 0,-24 0,47 0,-47 0,24 0,-24 0,24 0,-24 0,47 0,-47 0,24 0,-24 0,48 0,-48 0,24 0,23 0,-23 0,0 0,0 0,0 0,-1 0,25 0,-24 0,0 0,23 0,1 0,0 0,-1 0,-23 0,0 0,23 0,-23 0,0 0,0 0,23 0,-23 0,0 0,24 0,-48 0,23 0,1 0,-24 0,24 0,0 0,0 0,-24 0,24 0,-1 0,-23 0,24 0,-24 0,48 0,-48 0,24 0,-24 0,23 0,-23 0,24 0,-24 0,24 0,0 0,-24 0,24 0,-24 0,24 0,-1 0,1 0,-24 0,24 0,0 0,0 0,-1 0,1 0,0 0,24 0,-25 0,-23 0,48 0,-24 0,0 0,23 0,-47 0,24 0,24 0,-24 0,-1 0,1 0,24 0,-24 0,23 0,-23 0,0 0,0 0,23 0,-23 0,24 0,-48 0,47 0,-23 0,24 0,-24 0,23 0,1 0,-24 0,-1 0,25 0,0 0,-24 0,-1 0,25 0,-24 0,23 0,-23 0,0 0,-24 0,48 0,-48 0,24 0,-1 0,-23 0,24 0,0 0,0-24,-24 24,24 0,-1 0,1 0,-24 0,24-24,-24 24,24-24,0 24,-24-24,0 24,23 0,-23-23,24 23,-24-24,0 24,0-24,0 24,0-24,0 24,0-24,0 24,0-23,0-1,0 24,0-24,0 24,0-24,0 24,0-24,0 0,0 24,0 0,0-23,0-1,0 24,0-24,0 24,0-24,0 24,0-24,0 1,0 23,0-24,0 24,0-24,0 0,0 24,0-24,0 24,0-23,0-1,0 24,0-24,0 24,0-24,0 24,0-24,0 0,0 24,0-23,0 23,0-24,0 24,0 0,24 0,-24-24,0 0,0 24,0-24,0 24,0-23,0-1,24 24,-24-24,0 24,0-24,0 24,0-24,0 24,0-23,0 23,24 0,-24-24</inkml:trace>
  <inkml:trace contextRef="#ctx0" brushRef="#br0" timeOffset="29562.5">7739 13549,'-24'0,"0"0,24 0,-24 0,24 0,-24 0,24 0,-23 0,-1 0,0 0,24 0,-48 0,1 0,23 0,0 0,-23 0,-25 0,24 0,25 0,-1 0,0 0,-24 0,25 0,-1 0,24 0,-24 0,24 0,-24 0,0 0,0 0,24 0,-23 0,23 0,-24 0,0 0,24 0,-24 0,24 0,0 0,-24 0,1 0,23 0,-24 0,24 0,-24 0,24 0,-48 0,48 0,-47 0,23 0,24 0,-24 0,0 24,24-24,-23 0,23 0,-24 0,0 0,24 0,-24 0,0 0,0 0,24 0,-23 0,-1 0,24 0,-24 0,0 0,24 0,-24 0,24 0,-23 0,23 0,-24 0,0 0,24 0,-24 0,24 0,-24 0,24 0,-24 0,1 0,-1 0,24 0,-24 0,0 0,0 0,24 0,-23 0,-1 0,0 0,0 0,24 0,-47 0,23 0,24 0,-48 0,48 0,-24 0,-23 0,23 0,0 0,0 0,0 0,1 0,-1 0,0 0,0 0,-23 0,23 0,0 0,0 0,0 0,0 0,1 0,-1 0,0 0,0 0,0 0,1 0,23 0,-24 0,24 0,-24 0,0 0,24 0,-24 0,24 0,-23 0,23 0,-24 0,0 0,24 0,-24 0,24 0,-24 0,24 0,-47 0,47 0,-24 0,24 0,-24 0,-24 0,25 0,-1 0,0 0,0 0,0 0,1 0,-1 0,0 0,0 0,0 0,0 0,1 0,-1 0,-24 0,24 0,1 0,-25 0,24 0,-23 0,47 0,-48 0,24 0,0 0,1 0,-1 0,0 0,0 0,-24 0,25 0,-1 0,-24 0,48 0,-24 0,1 0,-1 0,0 0,24 0,-24 0,0 0,0 0,24 0,-23 0,-1 0,0 0,0 0,24 0,-24 0,24 0,-23 0,-1 0,24 0,-24 0,24 0,-24 0,24 0,-24 0,1 0,-25 0,48 0,-24 0,0 0,24 0,-23 0,-1 0,24 0,-24 0,0 0,0 0,0 0,24 0,-23 0,-1 0,0 0,0 0,24 0,-24 0,1 0,-1 0,24 0,-48 0,48 0,-24 0,0 0,24 0,-47 0,47 0,-24 0,24 0,-24 0,0 0,1 0,23 0,-24 0,0 0,0 0,0 0,24 0,-23 0,-1 0,24 0,-24 0,0 0,24 0,-24 0,1 0,23 0,0 0,-24 0,0 0,0 0,0 0,0 0,1 0,-1 0,24 0,-24 0,24 0,-24 0,24 0,-24 0,1 0,23 0,-24 0,0 0,24 0,-24 0,0 0,0 0,24 0,-23 0,-1 0,24 0,-24 0,24 0,-24 0,24 0,-24 0,1 0,23 0,-24 0,24 0,-24 0,24 0,-48 0,48 0,-23 0,23 0,-24 0,24 0,-24 0,0 0,24 0,-24 0,24 0,-23 0,23 0,-24 0,0 0,24 0,-24 0,24 0,-24 0,24 0,-24 0,1 0,23 0,-24 24,0-24,0 0,24 0,-24 0,24 0,-23 0,23 0,-24 0,0 0,24 0,-24 0,24 0,-24 0,24 0,-24 0,24 0,-23 24,-1-24,24 0,0 0,-24 0,0 0,24 0,-24 0,24 0,-23 24,23-24,-24 0,0 0,24 23,-24-23,24 24,-47-24,47 0,-24 0,0 0,24 0,0 24,-24-24,24 24,-24-24,1 0,23 0,-24 0,0 0,24 24,-24-24,24 0,-24 23,24 1,-24-24,24 0,-23 24,-1-24,24 0,-24 24,0-24,24 24,0-24,0 23,-24-23,1 24,23 0,0-24,0 24,0 0,0 0,0-24,0 23,0-23,0 24,0-24,0 24,0 0,-24-24,24 24,0-24,0 23,0-23,0 24,0 0,0-24,0 24,0-24,0 24,0-24,0 0,0 23,0-23,0 0,0 0,0 24,0-24,0 0,0 0,0 0,0 0,24 0,-24 0,0 24,0-24,0 0,23 0,-23 0,0 24,0-24,24 0,-24 0,24 0,-24 0,0 0,0 0,-24 0,24 0,0 0,0 24,24-24,-24 0,0 0,0 0,0 24,24-24,-24 0,0 0,0 0,0 0,0 23,0-23,24 0,-24 0,23-23,1 23,0 0,-24 0,0 0,0 0,24 0,-24 0,24 0,-24 0,24 0,-24 0,23 23,-23-23,24 0,-24 24,24-24,-24 0,24 24,-24-24,47 0,-23 0,0 24,0-24,-24 0,24 0,23 0,-23 0,24 0,-48 24,23-24,25 0,-24 0,-24 0,48 0,-48 0,23 0,1 23,0-23,0 0,-24 0,24 0,-1 0,1 0,-24 0,0 0,24 0,-24 0,24 0,0 0,0 0,23 0,-23 0,0 0,0 0,-1 0,1 0,24 0,-24 0,-24 0,47 0,-23 0,-24 0,48 0,-48 0,23 0,1 0,0 0,0 0,24 0,-48 0,47 0,-47 0,24 0,0 24,-24-24,47 0,-47 0,24 0,0 0,0 0,-24 0,24 0,-24 0,24 0,-1 0,1 0,-24 0,24 0,-24 0,24 0,-24 0,24 0,-1 0,-23 0,24 0,0 0,0 0,-24 0,24 0,-24 0,23 0,25 0,-24 0,0 0,-1 0,-23 0,24 0,0 0,0 0,-24 0,24 0,-24 0,24 0,-24 0,47 0,-47 0,24 0,0 0,0 0,-1 0,-23 0,48 0,-48 0,24 0,24 0,-48 0,23 0,1 0,0 0,24 0,-25 0,25 0,-24 0,0 0,23 0,1 0,-1 0,-23 0,0 0,24 0,-1 0,-23 0,0 0,47 0,-47 0,24 0,0 0,-25 0,1 0,0 0,24 0,-48 0,23 0,1 0,-24 0,48 0,-48 0,24 0,23 0,-47 0,24 0,-24 0,48 0,-48 0,23 0,1 0,0 0,0 0,-24 0,24 0,0 0,-1 0,1 0,-24 0,48 0,-1 0,-23 0,0 0,24 0,-1 0,-23 0,24 0,-1 0,-23 0,24 0,-24 0,-1 0,25 0,-48 0,48 0,-25 0,1 0,0 0,0 0,0 0,0 0,-24 0,47 0,-47 0,24 0,0 0,0 0,-1 0,-23 0,24 0,0 0,0 0,-24 0,24 0,-24 0,24 0,-1 0,1 24,-24-24,48 0,-48 0,24 0,-24 0,23 0,-23 0,24 0,-24 0,24 0,0 0,0 0,-24 0,23 0,1 0,0 0,-24 0,24 0,-24 0,24 0,-1 0,-23 0,24 0,-24 0,24 0,0 0,-24 0,24 0,-24 0,24 0,-24 0,23 0,1 0,-24 0,24 0,0 0,-24 0,24 0,-1 0,1 0,0 0,0 0,0 0,0 0,-1 0,25 0,0 0,-25 0,1 0,48 0,-49 0,1 0,0 0,47 0,-47 0,0 0,24 0,-1 0,-23 0,0 0,0 0,0 0,-1 0,25 0,-24 0,-24 0,48 0,-25 0,1 0,0 0,0 0,0 0,-1 0,-23 0,48 0,-48 0,24 0,0 0,-24 0,47 0,-47 0,24 0,0 0,0 0,-24 0,23 0,1 0,0 0,-24 0,24 0,0 0,0 0,-1 0,-23 0,24 0,0 0,0 0,0 0,23 0,-47 0,24 0,0 0,0 0,0 0,-24 0,47 0,-47 0,24 0,0 0,0 0,-1 0,1 0,0 0,0 0,-24 0,47 0,-47 0,24 0,-24 0,24 0,0 0,0 0,-1 0,1 0,-24 0,24 0,-24 0,24 0,-24 0,24-24,0 24,-24-24,0 1,0 23,23 0,-23-24,0 0,24 24,-24 0,0-24,24 24,-24-24,0 1,24 23,-24-24,24 24,-24-24,0 24,0-24,0 0,23 24,-23-24,0 24,0-23,0 23,0-24,0 24,0-24,0 0,0 24,0-24,0 24,0-23,0 23,0-48,0 48,0-48,0 48,0-23,0 23,0-24,0 24,0-24,0 24,0-24,0 0,0 24,0-24,0 24,-23 0,23-23,-24-1,24 24,0-24,0 24,0-24,0 24,0-24,-24 1,0 23,24-24,0 24,-24-24,1 24,23-24,0 0,-24 24,0-23,24-1,-24 24,24-24,0 0,-24 0,0 24,24-24,-23 24,23-23,-24 23,0 0,24-24,-24 24,24-24,-24 24,1 0,23-24,-24 24,24 0,-24 0,24 0,-24 0,0 0,24 0,-23 0,23 0,-24 0,24 0,-24 0,0 0,24 0,-24 0,24 0,-23 0,23 0,-24 0,0 0,24 0,-24 0,24 0,-24 0,24 0,0 0,-24 0,1 0,23 0,-24 0,24 0,0 0,-24 24,0-24,24 0,0 0,-24 0,1 0,23 0,-24 0,24 0,0 0,-24 0,0 0,24 0,-24 0,24 0,0 0,-24 0,1 0,23 0,-24 0,0 0,24 0,-24 0,0 0,24 0,-23 24,-1-24,24 0,0 24,-24-24,0 0,24 23,0-23,-24 0,24 0,0 24,0-48,0 24,0 24,0-24,0 0,24 0,-24 0,0 0,0 0,24 0,-24 0,0 0,0 0,0 24</inkml:trace>
  <inkml:trace contextRef="#ctx0" brushRef="#br0" timeOffset="34187.5">2738 14311,'0'0,"24"0,-24 0,0 24,24-24,-24 0,24 0,-24 0,23 0,-23 0,24 0,-24 0,0 24,24-24,-24 0,0-24,24 24,-24 0,24 0,-24 0,0 0,23 0,-23 0,24 0,-24 0,24 0,-24 0,24 0,0 0,-24 0,23 0,-23 0,24 0,-24 0,24 0,0 0,-24 0,24 0,-24 0,23 0,-23 0,24 0,0 0,-24 0,24 0,-24 0,24 0,-24 0,47 0,-47 0,24 0,-24 0,24 0,0 0,-24 0,24 0,-24 0,23 0,-23 0,24 0,0 0</inkml:trace>
  <inkml:trace contextRef="#ctx0" brushRef="#br0" timeOffset="37359.375">6286 14359,'0'0,"24"0,-24 0,0 0,24 0,-24 0,0 0,24 0,-24 0,23 0,-23 0,24 0,-24 0,24 0,0 0,0 0,-24 0,23 0,1 0,-24 0,24 0,-24 0,24 0,24 0,-48 0,0 0,0 0,23 0,1 0,-24 0,24 0,0 0,-24 0,24 0,-24 0,0 0,23 0,-23 0,24 0,-24 0,24 0,-24 0,0 0,24 0,-24 0,24 0,-24 0,47 0,-47 0,24 0,-24 0,24 0,0 0,-1 0,-23 0,24 0,-24 0,24 0,-24 0,24 0,0 0,-24 0,24 0,-24 0,23 0,-23 0,24 0,0 0,-24 0,24 0,-24 0,0 0,24 0,-24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8-02-06T13:45:36.1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3643 10358,'0'0,"0"-23,-24 23,0 0,24-24,-23 24,23-24,-24 0,0 24,24 0,-24 0,24-24,-24 1,24 23,-24-24,1 24,23 0,-24 0,24-24,-24 24,24 0,-24 0,0 0,24 0,-23 0,23 0,-24 0,24 0,-24 0,0 0,24 0,-24 0,24 0,-24 0,24 0,-23 0,-1 0,24 0,-24 0,24 0,-24 0,24 0,-24 0,1 0,23 0,-24 0,24 0,-24 0,24 0,-24 0,0 0,24 0,0 0,-23 0,-1 0,24 0,-24 0,24 0,-24 0,0 0,24 0,-23 0,23 0,-24 24,24-24,-24 0,0 24,24-24,-24 0,24 0,-24 0,1 0,23 23,-24-23,0 0,24 0,-24 24,0-24,24 0,0 24,-23-24,23 24,-24-24,0 0,24 24,0-24,-24 23,24-23,-24 48,24-24,-24-24,24 24,0-1,0-23,0 24,-23-24,23 24,0-24,0 24,0 0,0-24,0 24,0-24,0 23,0-23,0 24,0 0,0 0,0-24,0 24,0-24,0 23,0 1,0-24,0 24,0 0,0 0,0-24,0 0,0 23,0-23,0 24,0-24,0 0,-24 24,24-24,0 0,0 24,0-24,0 24,0 0,0-1,0 1,0-24,0 24,0-24,0 48,0-48,0 23,0 1,0 0,0 0,0-24,0 47,0-47,0 24,0 0,0 0,0 0,0 0,0-24,0 23,0 1,0 0,0 0,0 0,0-1,-24 1,24 0,0 0,0 0,0-1,0-23,0 24,0 0,0 0,0 0,0 0,0-1,0 25,0-48,0 24,0 0,0-1,0 25,0-24,0 0,0-1,0 25,0-48,0 24,0 0,0 0,0-1,0 1,0 0,0 0,0-24,0 24,0-1,0-23,0 24,0 24,0-48,0 24,0-24,0 23,0 1,0 0,0 0,0-24,0 24,0 0,0-1,0-23,0 48,0-48,0 24,0 0,0-1,0 1,0-24,0 48,0-24,0-24,0 23,0 1,0 0,0-24,0 48,0-48,0 24,0-1,0 1,0 0,0 24,0-25,0-23,0 24,0 0,0 0,0 23,0-47,0 24,0 24,0-48,0 24,0 23,0-23,0 0,-24 0,24 23,0-23,0 0,0-24,0 24,0 0,0-1,0 25,0-48,0 24,0 24,0-48,0 23,0-23,0 24,0 0,0 0,0 23,0-47,0 24,0 0,0-24,0 24,0 0,0-24,0 23,0 1,0 0,0 0,0-24,0 24,0 0,0-1,0-23,0 24,0-24,0 24,0 0,0 0,0-1,0 1,0 0,0-24,0 24,0 0,0-1,0-23,0 48,0-48,0 24,0-24,0 24,0-24,0 24,0-24,0 23,0-23,0 0,0 24,0-24,0 24,0-24,0 0,0 24,0-24,0 24,0-24,0 23,0-23,0 24,0 0,0-24,0 24,0-24,24 0,-24 0,0 0,0 0,24 0,-24 0,0 24,0-24,0 0,0 23,0-23,0 0,0 0,0 24,0-24,0 24,0-24,0 24,0-24,0 24,0-24,0 0,0 24,0-24,24 0,-24 23,0-23,0 24,0-24,0 24,0-24,0 24,0 0,0-1,23-23,-23 24,24-24,-24 0,0 24,0-24,0 24,0-24,0 0,0 24,0-24,0 0,0 23,0-23,0 0,0 0,0 0,0 24,0-24,0 0,24 0,-24 24,0-24,0 0,0 0,0 0,0 0,0 24,0-24,0 0,24 0,-24 0,0 0,24 0,-24 0,24 0,-24 0,0 0,23 0,-23 0,24 0,-24 0,0 24,24-24,-24 0,24 0,-24 0,24 0,-24 0,0 0,23 0,-23 24,24-24,-24 0,0 0,0 23,24-23,-24 24,0-24,0 0,24 0,-24 0,24 0,-24 0,0 24,24-24,-24 0,0 24,0-24,23 0,-23 24,0-24,24 0,-24 23,0-23,0 0,0 0,24 0,-24 0,0 0,0 0,0 24,0-24,24 0,-24 24,24-24,-24 0,0 0,0 0,23 0,-23 0,0 0,24 0,-24 24,24-24,-24 0,0 0,24 0,-24 0,24 0,-24 0,23 0,-23 0,0 0,0 0,24 0,-24 0,24 0,-24 0,24 0,-24 0,24 0,-1 0,-23 0,24 0,-24 0,24 0,-24 0,24 0,0 0,-24 0,24 0,-24 0,23 0,-23 0,24 0,0 0,-24 0,0 0,24 0,-24 0,24 0,-24 0,23 0,-23 0,0 0,24 0,-24 0,24 0,-24 0,24 0,-24 0,24 0,0 0,-24-24,23 24,-23 0,24 0,-24-24,24 24,0 0,-24-24,24 24,-24-23,23-1,-23 24,0-24,0 24,24 0,-24-24,24 0,-24 24,0-23,0 23,0 0,24 0,-24-24,0 24,0-24,0 0,0 0,0 24,0-24,0 1,0 23,0-24,0 24,0-24,0 24,0-24,0 0,0 24,0-23,0 23,0-24,0 24,0-24,0 0,0 24,0-24,0 1,0 23,0-24,0 24,0-24,0 24,0 0,0-24,0 0,0 24,0 0,0-24,0 1,0 23,0-24,0 24,0-24,0 24,0-24,0 0,0 24,0-23,0 23,0-24,0 24,0 0,0-24,0 0,0-23,0 47,0 0,0-24,0 0,0 0,0 0,24 0,-24 1,23-1,-23 24,0-24,0-24,24 25,0-1,-24-48,0 72,0-23,0-25,24 48,-24-48,0 48,0-24,0 24,0-23,0 23,0-24,0 0,0 24,0-24,0 24,0-24,0 24,0-23,24 23,-48 0,24-24,0 0,0 24,0-24,0 24,0-47,0 23,0 24,0-48,0 48,0-24,0 0,0 1,0 23,24-24,-24 0,0 0,0 24,0-47,0 47,0-24,0 0,23 0,-23 24,24-24,-24-23,0 23,0 0,0 24,0-24,0 0,0 1,24-25,-24 24,0 0,0 1,0-1,0 0,0-24,0 48,24-23,-24-1,0-24,0 24,0-23,24 23,0 0,-24-24,0 25,0-1,0 0,0-24,0 25,0-1,0 0,0 0,0 0,0 24,0-24,0 1,0-1,0 0,0 0,0 0,0 24,0-23,0-1,0 0,0 24,0-24,0 0,0 24,0-47,0 47,0-24,0-24,0 48,0-24,0 1,0-1,0 0,0 24,0-24,0 0,0 1,0 23,0-24,0 0,0 24,0-24,0 24,0-24,0 1,0-1,0 0,0 24,0-24,0 24,0-24,0 0,0 24,-24-23,24 23,0-24,0 24,0-24,0 0,0 0,0 24,0-23,0-1,0 0,0 24,0-24,-24 24,24-24,0 1,0-1,0 24,0-24,0 0,0 0,0 24,0-24,0 1,-24-1,24 24,0-24,0 24,0-24,0 0,0 24,0-23,0 23,-24 0,24-24,0 0,0 24,0-24,-24 24,24-24,0 1,0-1,-23 24,23-24,0 24,0-24,0 0,0 24,-24 0,24-24,0 1,-24 23,24-24,0 0,0 0,0 0,0 24,-24 0,24-23,0-1,0 24,-24-24,24 24,0-24,-23 24,23-24,-24 24,24-23,0-1,-24 24,24-24,0 0,-24 24,24-24,-24 24,24-24,0 1,-23 23,-1-24,24 0,-24 24,0-24,24 0,-24 24,24-23,0 23,-23-24,-1 24,24-24,0 0,-24 24,24 0,0-24,-24 24,24 0,0 24</inkml:trace>
  <inkml:trace contextRef="#ctx0" brushRef="#br0" timeOffset="14625">2810 15311,'-24'24,"24"-24,0 24,-24-24,24 0,0 24,0-24,0 24,0-24,0 23,0-23,0 24,-24 0,24-24,0 24,-24-24,24 0,-24 0,24 0,0 24,0-24,-23 24,23-24,0 23,0-23,-24 0,24 0,0 24,0-24,0 24,0-24,0 24,0-24,0 24,0-1,0-23,0 24,0-24,0 24,0-24,0 24,0 0,0-24,0 23,0-23,0 24,0-24,0 24,0 0,0-24,0 24,0 0,0-24,0 0,0 23,0-23,0 24,0-24,0 0,0 0,24 0,-24 24,0 0,23-24,-23 24,0-1,0-23,0 0,0 24,24-24,-24 24,24-24,-24 24,0-24,0 0,0 0,0 0,0 0,24 0,-24 0,0 0,0 0,0 0,24 0,-24 0,0 0,24 0,-24 0,23 0,-23 0,24 0,-24 0,24 0,-24 0,0 0,24 0,-24 0,0 0,24 0,-24 0,23 0,-23 0,24 0,-24 0,24 0,0 0,-24 0,24 0,-24 0,47 0,-23 0,-24 0,24 0,0 0,-24 0,23 0,-23 0,24 0,-24 0,24 0,0 0,-24 0,24 0,-24 0,24 0,-24 0,23 0,-23 0,0 0,0 0,24 0,-24 0,24 0,-24 0,24 0,-24 0,24 0,-1 0,-23 0,24 0,-24 0,24 0,-24 0,24 0,0 0,-24 0,24 0,-24 0,23 0,-23 0,24 0,0 0,-24 0,24 0,-24 0,24 0,-24 0,23 0,1 0,-24 0,24 0,-24 0,24 0,-24 0,24 0,-1 0,-23 0,24 0,-24 0,24 0,-24 0,24 0,0 0,-24 0,23 0,-23 0,24 0,-24 0,24 0,0 0,-24-24,24 24,-24-24,0 24,24 0,-24 0,23 0,-23-24,0 1,24 23,-24 0,0-24,0 0,24 24,-24-24,24 24,-24-24,0 1,24 23,-24-24,23 24,-23 0,0-24,0 0,24 24,-24-24,0 24,24-24,-24 1,0 23,0 0,0-24,0 24,0-24,0 24,24-24,-24 24,24 0,-24-24,0 24,0-23,0-1,0 24,0-24,0 24,0-24,0 0,0 24,0-23,0 23,0 0,24-24,-24 0,-24 24,24-24,-24 0,24 24,0-24,0 24,0-23,0 23,-24 0,24-24,-24 0,24 0,-24 24,24-24,-23 24,23-23,-24 23,0 0,24 0,-24 0,24-24,-24 24,24 0,-23 0,-1 0,24 0,-24 0,24 0,-24 0,24 0,-24 0,0 0,24 0,-23 0,23 0,-24 0,24 0,-24 0,24-24,-24 24,0-24,24 24,-23 0,23 0,-24 0,24 0,-24 0,0 0,24 0,-47 0,47 0,-24 24,24-24,-24 0,0 0,24 0,-24 0,24 0,-23 0,23 0,0 24,-24-24,0 0,24 0,-24 24,24-24,0 0,0 23,-24-23,24 0,-24 24,1-24,23 0,-24 0,24 0,-24 0,24 0,-24 24,0-24,24 0,-23 0,23 0,-24 0,0 0,24 0,-24 0,24 0,0 0,-24 0,0 0,24 0,-23 0,23 0,-24 0,24 0,-24 0,0 0,24 0,-24 0,24 0,-23 0,23 0,-24 0,24 0,-24 0,0 0,24 0,-24 0,24 0,-23 0,23 0,-24 0,0 0,24 0,-24 0,24 0,-24 0,24 0,24 0,0 0,0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8-02-06T13:15:44.2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10691 3762,'0'-23,"-23"-1,23 24,-24-24,0 24,24-24,-24 0,0 24,1-24,-25 1,48-1,-24 0,0 0,-23 0,23 1,-24-1,24 0,-23 0,-1-23,24 23,-23-24,23 24,-24 0,1 24,23-23,-24-1,48 0,-24 24,-23 0,23-48,0 48,0-23,1-1,-25 24,0 0,1-24,23 24,0 0,24-24,-48 24,25-24,-1 24,0 0,0 0,24 0,-47 0,23 0,0 0,0 0,-24 0,25 0,-25 0,24 0,-23 0,-25 0,48 0,-23 0,23 0,-24 0,48 0,-47 0,23 0,24 0,-24 0,0 0,0 0,24 0,-23 0,23 0,-24 0,0 0,0 0,0 0,24 0,-47 0,47 0,-48 0,24 0,0 0,-23 0,23 0,-24 0,1 0,-25 0,25 0,23 0,0 0,0 0,24 0,-47 0,47 0,-24 0,24 0,-24 0,24 0,-48 0,48 0,-23 0,23 0,-24 0,24 0,-24 0,0 0,24 0,-24 0,-23 24,47-24,-24 0,0 0,0 0,24 0,-24 0,1 0,23 0,-24 24,-24-24,48 0,-24 0,1 0,-1 0,24 0,-24 0,0 0,0 0,24 24,-23-24,23 0,-24 0,0 0,24 24,0-24,-24 0,0 0,24 0,-23 0,23 0,0 0,-24 0,24 23,-24-23,24 0,-24 24,0-24,24 24,0-24,-24 24,24-24,-23 24,-1-1,24-23,0 24,-24-24,24 24,0-24,-24 0,0 0,24 24,-23-24,-1 0,24 0,0 24,0-24,-24 0,24 0,-24 24,0-24,24 23,-24-23,24 24,0-24,0 24,-23-24,23 0,0 24,0-24,0 24,0-24,-24 0,24 0,0 23,0-23,-24 24,24-24,0 24,0-24,0 24,0 0,-24-24,24 23,0-23,0 24,0-24,0 24,0 0,0-24,0 24,0-24,0 24,0-24,0 47,-24-23,24 0,0-24,0 24,0-24,0 23,0-23,0 24,0 0,0 0,0-24,0 24,0-24,0 47,0-47,0 24,0-24,0 24,24-24,0 0,-24 24,0-24,0 24,0-24,0 47,24-23,-24 0,24-24,-1 24,-23-24,0 23,0-23,24 24,0 0,-24 0,24-24,-24 24,24-24,0 0,-24 23,23-23,1 0,-24 0,24 0,0 24,23-24,-47 0,48 24,-24-24,24 0,-25 0,1 0,24 0,-1 0,1 0,-24 0,0 0,23 0,-23 0,0 0,23 0,1 0,-24 0,-24 0,48 0,-25 0,1 0,24 0,-48 0,24 0,-24 0,23 0,-23 0,48 0,-24 0,-24 0,48 0,-1 0,-23 0,0 0,0 0,23 0,-47 0,48 0,-48 0,24 0,-1 0,-23 0,24 0,0 0,0 0,-24 0,47 0,-47 0,24 0,48 0,-72 0,24 0,23 0,-23 0,0 0,0 0,23 0,-47 0,48 0,-48 0,24 0,0 0,-24 0,47 0,-47 0,24 0,0-24,0 24,-1 0,1 0,0 0,24 0,-25 0,1 0,24 0,-24 0,-1 0,1 0,24 0,-24 0,0 0,-1 0,1 0,0 0,24-24,-25 24,1 0,24 0,-24 0,0 0,23 0,-23 0,0 0,0 0,23 0,-23 0,0 0,0 0,-1 0,-23 0,48 0,-24 0,0 0,23 0,-23 0,0 0,0 0,0-23,-1 23,1 0,0-24,0 24,0 0,-24 0,47 0,-47 0,24 0,-24 0,48 0,-48 0,24 0,-24 0,23 0,-23 0,24 0,-24 0,24-24,0 24,-24 0,24 0,-24 0,23 0,-23 0,24-24,0 24,-24 0,24-24,-24 24,0-23,0-1,24 24,-24-24,0 24,23-24,-23 0,0 24,0 0,0-23,0 23,0-24,0 0,0 24,0 0,0-24,0 0,0 24,0-24,0 24,0-23,0 23,0-24,0 0,0 24,0-24,0 0,0 24,0-23,0 23,0-24,0 24,0-24,0 0,0 24,0-24,0 24,0-23,0 23,0-24,0 0,0 24,24 0,-24 0,24 0,-24 0,24 0,-24 0</inkml:trace>
  <inkml:trace contextRef="#ctx0" brushRef="#br0" timeOffset="7203.125">9620 2977,'0'0,"24"0,-24 0,24 0,-1 0,1 0,-24 0,24 0,-24 0,24 0,0 0,-1 0,1 0,-24 0,24 0,0 0,23 0,-23 0,0 0,0 0,-24 0,24 0,-24 0,23 0,1 0,-24 0,0 0,24 0,0 0,-24 0,24 0,0 0,-24 0,23 0,-23 0,24 0,-24 0,24 0,-24 0,0 0,24 0,-24 0,0 0,24 0,-24 0,0 0,0 0,23 0,-23 0,0 0,0 0,0 0,0 0,24 0,-24 23,24-23,-24 0,24 24,0-24,-24 0,24 24,-24-24,23 0,-23 0,0 0,0 24,24-24,0 24,-24-24,0 23,24 1,-24-24,24 24,-1 0,1 0,-24-24,24 0,-24 0,24 23,0-23,-1 24,1-24,0 24,-24 0,24 0,-24-24,24 24,-24-24,23 0,1 23,-24-23,24 24,-24-24,0 0,0 0,0 24,24-24,0 24,-24-24,24 0,-1 0,-23 0,0 0,0 24,24-24,-24 23,24-23,-24 0,24 0,-24 0,0 0,0 0,0 24,24-24,-24 0,0 0,0 0,0 0,0 0,0 0,0 0,0 0,0 0,0 0,0 0,0 24,0-24,0 0,0 0,0 0,0 0,0 24,0-24,0 24,0-24,0 23,0-23,0 24,0 0,0-24,0 24,0-24,0 0,0 24,0-24,0 24,0-24,0 23,0-23,0 24,0 0,0-24,0 24,0-24,0 24,-24-24,24 0,0 23,0-23,0 24,0-24,0 24,0-24,0 24,0 0,-24-24,24 23,-24-23,0 0,24 24,-23-24,23 0,0 24,-24-24,24 0,-24 0,24 0,-24 0,24 0,-24 0,0 0,24 24,-23-24,23 0,-48 0,48 0,-24 0,24 0,-24 24,24-48,-23 24,23 0,-24 0,24 0,-24 0,0 0,24 0,-24 0,24 0,-23 0,-1 0,24 0,-24 0,24 0,0 0,-24 24,0-24,24 0,-23 24,-1-24,24 0,-24 0,24 0,0 23,0-23,0 24,0-24,0 24,0-24,0 24,0 0,0-24,0 23,0-23,24 0,-24 24,0-24,0 0,0 0,24 0,-1 0,-23 0,0 0,24 0,-24 0,24 0,-24 0,0 0,0 0,24 0,-24 0,24 0,-24 0,23 0,-23 0,24 0,0 0,-24 0,0 0,0 24,0-24</inkml:trace>
  <inkml:trace contextRef="#ctx0" brushRef="#br0" timeOffset="18421.875">3833 6358,'-23'0,"23"-24,0 0,-24 24,24-24,-24 24,24-23,-24-1,0 24,24-24,-23 0,23 24,-24 0,24-24,0 1,0 23,-24-24,0 24,24-24,-24 24,1-24,23 0,-24 24,0-23,24 23,-24-24,24 0,-48-24,48 48,-23-24,-1 1,24-1,-24 24,24-24,-24 24,0-24,1 0,23 24,-24 0,0-23,0-1,0 24,24-24,-24 0,1 24,-1-24,24 1,-48 23,48 0,-24-24,-23 24,23 0,24-24,-48 24,25 0,-1 0,-24 0,48-24,-71 0,47 24,0 0,-24 0,1 0,23 0,0-24,-23 1,23 23,0 0,0 0,24 0,-48 0,25 0,-1 0,0 0,0 0,0 0,-23 0,47 0,-24 0,0 0,24 0,-47 0,23 0,24 0,-48 0,24 0,1 0,-25 0,48 0,-24 0,0 0,24 0,-24 0,1 0,-1 0,24 0,-24 0,0 0,0 0,24 23,-23-23,23 0,-24 0,0 0,24 0,-24 24,0-24,24 0,-24 24,24-24,-23 24,23-24,0 24,-24-24,0 0,24 24,-24-24,24 0,-24 0,24 23,0-23,-23 24,-1-24,0 24,24 0,0-24,-24 24,0-24,24 0,-23 23,23-23,-24 24,24-24,-24 24,0-24,24 24,-24 0,1-24,23 23,-24-23,24 24,-24-24,24 24,0 0,-24 0,24 0,0-1,0-23,0 24,0 0,0 0,0 0,0-24,0 23,0 1,0 0,0 0,0 0,0-24,0 23,0 1,0-24,0 24,0 0,0 0,0-24,0 24,0-24,0 23,0-23,0 0,0 24,0-24,0 24,0-24,24 0,-24 0,0 24,0-24,0 24,0-24,0 23,0-23,24 0,-24 0,0 0,24 0,-24 0,0 0,23 0,1 0,-24 0,0 0,0 24,24-24,-24 0,24 0,23 24,-47-24,24 24,0 0,-24-24,24 23,0-23,-1 0,1 0,-24 24,24-24,0 0,0 0,-1 0,-23 0,24 0,0 0,-24 0,24 0,-24 0,24 0,0 0,-1 0,1 0,-24 0,24 0,0 0,0 0,-24 0,23 0,1 0,-24 0,24 0,0 0,0 0,0 0,-24 0,47 0,-23 0,0 0,0 0,-1 0,1 0,0 0,0 0,0 0,-1 0,1 0,0 0,-24 0,24 0,0 0,-1 0,1 0,0 0,-24 0,48 0,-48 0,24 0,-24 0,47 0,-47 0,24 0,-24 0,48 0,-48 0,23 0,1 0,-24 0,48 0,-48 0,24 0,-24 0,24 0,-1 0,1 0,0 0,0 0,0 0,-1 0,1 0,-24 0,24 0,0 0,0 0,-1 0,25 0,-48 0,24 0,-24 0,47 0,-47 0,24 0,-24 0,48 0,-24 0,-24 0,24 0,-1 0,-23 0,24 0,0 0,-24 0,48 0,-25-24,1 24,-24 0,24 0,-24 0,24 0,-24 0,24 0,0 0,-24 0,23 0,-23 0,24 0,-24 0,24 0,0 0,-24 0,24 0,-24 0,23 0,-23 0,24 0,0 0,-24 0,24 0,-24 0,24 0,-24 0,23 0,1 0,-24 0,24 0,0 0,-24 0,24 0,-1 0,-23 0,24 0,-24 0,24 0,-24 0,24-23,0 23,-24 0,0-24,0 24,24-24,-24 24,0-24,0 24,0-24,0 1,0 23,0-24,0 24,0-24,-24 24,24-24,0 0,-24 24,0 0,24-23,-24 23,0 0,24-24,0 0,-23 24,-1 0,24-24,-24 24,0 0,24 0,-24 0,24-24</inkml:trace>
  <inkml:trace contextRef="#ctx0" brushRef="#br0" timeOffset="28843.75">9548 6644,'0'0,"24"0,-24-24,0 24,24-24,-24 24,24-48,-24 48,0-23,24-1,-24 0,0 24,0-48,24 48,-24-23,0 23,0-48,0 24,0 24,0-48,0 48,0-23,0 23,0-24,0 0,0 24,0-24,0 24,0-24,0 24,0-23,0-1,0 24,0-24,0 24,0-24,0 24,0-24,0 1,0-1,0 24,-24-24,24 24,0-24,-24 0,24 0,0 24,0-47,-24 47,0-24,24 0,-24 0,24 1,-47 23,47-24,-24 0,0 24,0-24,24 24,-23-24,-1 1,-24 23,48-48,-24 48,0-24,1 24,23-48,-72 48,72-23,-47-1,47 24,-24 0,0-48,24 48,-24 0,24-24,-24 1,24 23,0-24,0 0,-23 24,-1 0,24 0,-24 0,24 0,-24 0,0 0,1 0,-1 0,0 0,0 0,24 0,-24 0,24 0,-47 24,47-24,-24 0,24 0,-24 0,0 0,24 0,-47 0,47 0,-48 24,48-24,0 0,-24 0,24 0,-24 23,0-23,24 0,0 0,0 24,-23-24,-1 0,24 24,0-24,0 24,0-24,0 24,-24-1,24-23,0 24,0-24,0 24,0-24,0 24,0 0,-24-24,24 24,0-24,0 23,0-23,-24 24,24 0,0-24,0 24,0-24,0 24,0-1,0 1,0-24,0 24,0-24,0 24,0-24,0 24,0-1,0-23,0 24,0-24,0 24,0-24,0 48,0-48,0 0,0 0,0 24,0-24,0 23,0-23,0 24,0-24,24 24,-24 0,0-24,0 24,0-24,0 23,0-23,0 24,0-24,0 0,0 24,0-24,0 24,0 0,0-1,0-23,0 24,0-24,24 0,-24 0,24 0,-24 0,0 24,0-24,0 24,0-24,0 24,0-24,0 24,0-1,0-23,0 0,0 24,0 0,0-24,0 0,0 24,0-24,0 0,0 24,0-24,0 23,24-23,-24 24,0-24,23 0,-23 0,24 0,-24 0,0 0,24 0,-24 24,24-24,-24 24,24-24,-24 24,24-24,-24 0,0 0,0 0,0 23,23-23,-23 0,0 0,0 0,0 0,0 24,24-24,-24 24,0-24,0 0,24 0,-24 24,0-24,0 24,24-24,-24 0,24 0,-1 24,-23-24,0 23,24-23,-24 0,0 24,24-24,-24 24,24-24,-24 0,0 24,24-24,-24 0,0 0,24 0,-24 0,0 0,23 0,-23 24,0-24,24 0,-24 23,0-23,24 0,-24 0,24 0,-24 0,24 0,-1 0,1 0,-24 0,24 0,-24 0,24 0,0 24,-24-24,23 0,-23 0,24 0,-24 0,24 0,0 0,-24 0,0 0,24 0,-24 0,23 0,-23 0,48 0,-24 0,-24 0,24 0,0 0,-1 0,-23 0,48 0,-48 0,24 0,-24 0,24 0,23 0,-47 0,24 0,-24 0,24 0,0 0,-24 0,24 0,-24 0,23 0,-23 0,24 0,0 0,-24 0,24 0,-24-24,24 24,-24-23,23-1,-23 24,0 0,0-24,0 24,24-24,-24 0,0 24,0-23,0 23,0-24,0 0,0 24,0-24,0 24,0-24,0 24,0-24,0 1,0 23,0-24,0 24,0-24,0 24,0-24,0 0,0 24,0-23,0 23,0-24,0 24,-24 0,24-24,0 0,0 24,-23 0,23-24,-24 1,24 23,0-24,-24 24,24-24,0 0,0 0,-24 24,24-24,0 1,-24 23,24-24,-23 24,23-24,0 0,-24 24,24-24,-24 24,24-23,0-1,-24 24,24-24,0 24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8-02-06T13:58:58.7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7691 13192,'0'0,"0"24,-24-24,0 0,24 0,-23 0,-1 0,24 0,-24 0,24 0,-24 0,24 0,0 0,-24 0,24 0,-23 0,-1 0,24 24,-24-24,0 24,24-24,-24 23,24-23,-47 0,47 0,0 0,-24 0,24 0,-48 24,48-24,-24 24,24-24,-23 0,-1 0,24 0,-24 0,24 0,-24 0,0 0,24 0,-23 0,23 24,0-24,-24 0,0 0,24 0,-24 0,0 0,24 0,0 0,-24 0,1 0,23 0,-24 0,24 0,0 24,-24-24,0 0,24 0,-24 23,24-23,0 0,-47 0,47 0,-24 24,0-24,24 0,-24 0,24 0,-23 0,23 0,-24 0,0 0,24 0,-24 0,24 0,-24 24,24-24,-23 24,-1-24,24 0,-24 0,0 0,24 24,-24-24,24 0,0 23,-24-23,24 0,-23 0,23 0,-24 24,0-24,24 0,-24 0,24 0,-24 0,24 0,-23 0,23 0,-24 0,24 0,-24 0,0 0,24 0,-24 0,24 0,-24 0,24 24,-23-24,-1 0,24 0,-24 0,0 0,0 0,24 0,-23 0,-1 0,0 0,24 0,-48 0,25 0,23 0,-24 0,0 0,0 0,24 0,-47 0,47 0,-24 0,0 0,24 0,-24 0,0 0,0 0,1 0,-1 0,0 0,24 0,-48 0,25 0,-1 0,0 0,0 0,0 0,0 0,1 0,-1 0,24 0,-48 0,24 0,1 0,-1 0,0 0,0 0,0 0,1 0,-1 0,0 0,-24 0,48 0,-47 0,23 0,0 0,0 0,0 0,-23 0,23 0,-24 0,25 0,-25 0,24 0,0 0,0 0,-23 0,-1 0,24 0,1 0,-25 0,48 0,-24 0,0 0,1 0,-1 0,0 0,0 0,0 0,1 0,-1 0,24 0,-24 0,24 0,-24 0,24 0,-24 0,0 0,1 0,23 0,-24 0,0 0,24 0,-24 0,24 0,-47 0,47 0,-24 0,24 0,-24 0,0 0,0 0,24 0,-24 0,1 0,-1 0,0 0,24 0,-24 0,0 0,1 0,-1 0,0 0,0 0,0 0,24 0,-23 0,23 0,-24 0,24 0,-24 0,24 0,-24 0,0 0,24 0,0 0,-47 0,47 0,-24 0,24 0,-24 0,0 0,24 0,-24 0,1 0,23 24,-24-24,24 0,-24 0,24 0,-24 24,0-24,24 24,-23-24,23 0,-24 0,24 23,0-23,-24 0,0 0,24 24,0-24,0 24,0-24,-24 0,24 0,0 24,0-24,0 24,0-24,0 23,0-23,0 24,0 0,0-24,0 24,-24-24,24 24,0-24,0 23,0 1,0-24,0 24,0-24,0 24,0-24,0 24,0 0,0-24,0 23,24-23,-24 24,0-24,0 24,0 0,0-24,0 24,0-24,0 23,0-23,0 24,0 0,0 0,0-24,0 24,0-24,0 23,0 1,0-24,0 24,0-24,0 24,0-24,0 24,0 0,0-24,0 23,0-23,0 24,0-24,0 24,0 0,0-24,0 24,0-24,0 23,0-23,24 0,-24 24,0-24,0 24,24-24,-24 24,0-24,24 0,-24 24,0-24,0 23,0-23,0 24,24-24,-24 0,0 0,0 24,23-24,-23 0,24 0,-24 0,0 24,24-24,-24 0,24 0,-24 0,0 0,24 0,-24 0,23 0,-23 0,0 0,0 0,24 0,-24 0,24 0,-24 0,24 0,-24 0,0 0,24 0,-24 0,0 0,24 0,-24 0,0 0,0 0,23 0,-23 0,24 0,-24 0,0 0,0 0,24 0,-24 0,24 0,-24 0,47 0,-47 0,24 0,-24 0,24 0,-24 0,24 0,0 0,-24 0,23 0,-23 0,0 0,0 0,0 0,24 0,-24 0,24 24,0-24,0 24,-24-24,23 0,-23 0,24 0,-24 23,0-23,24 0,-24 0,24 0,-24 0,48 0,-48 0,23 24,1-24,-24 0,24 0,0 24,0-24,-24 0,23 0,1 0,0 24,0-24,-24 0,24 24,0-24,-1 23,1-23,-24 0,24 0,0 0,0 0,-1 24,1-24,0 0,0 0,0 0,-24 0,23 0,1 0,0 0,0 24,-24-24,47 24,-47-24,24 0,24 0,-24 47,0-47,23 0,-23 24,24 0,-48-24,23 0,25 0,-24 0,0 0,47 0,-47 0,0 0,23 0,-23 24,24 0,-24-24,23 0,-23 0,24 0,-1 0,1 0,-24 0,0 0,23 0,1 0,-24 0,23 0,-23 0,48 0,-49 0,1 0,0 0,0 0,0 0,-1 0,25 0,-24 0,0 0,47 0,24 0,-23 0,-25 0,1 0,0 0,-25 0,1 0,24 0,-24 0,-24 0,47 0,-23 0,0 0,0 0,-24 0,47 0,-47 0,24 0,-24 0,24 0,24 0,-48 0,47 0,-47 0,24 0,0 0,-24 0,24 0,-1 0,1 0,-24 0,24 0,0 0,0 0,0 0,-1 0,1 0,0 0,0 0,0 0,-1 0,1 0,-24 0,24 0,24 0,-48 0,24 0,-1 0,1 0,0 0,0 0,0 0,-24 0,23 0,-23 0,24 0,-24 0,24 0,0 0,0 0,-24 0,23 0,-23 0,24 0,0 0,-24 0,24 0,-24-24,0 24,24 0,-24 0,23 0,-23 0,24 0,-24 0,24 0,0 0,-24-24,0 0,0 24,24 0,-24-24,24 1,-24 23,23 0,-23-24,0 24,24-24,-24 24,24-24,-24 24,24-24,-24 1,24 23,-1 0,-23-24,0 0,0 24,0-24,0 24,0-24,0 24,24 0,-48-23,24-1,0 24,0-24,24 24,-24-24,24 0,-24 24,0-24,0 24,0-23,0 23,0-24,0 24,0-24,0 0,24 24,-24 0,0-24,0 24,0-23,0 23,0-24,0 24,0-24,0 24,0-24,0 24,24 0,-24-24,24 1,-24 23,23-24,-23 24,0-24,0 24,24 0,-24-24,0 24,0-24,0 24,0-24,0 24,24-23,-24-1,0 24,24-24,-24 0,0 24,0-24,0 24,0-23,0 23,0-24,0 0,0 24,0-24,0 0,0 24,0 0,0-23,0 23,0-24,0 0,0 24,0 0,0-24,0 0,0 24,0-24,0 24,0-23,0 23,0-24,0 0,0 24,0-24,0 24,0-24,0 24,-24 0,24-23,0-1,0 24,-24 0,24-24,-24 0,24 24,-23-24,23 24,-24 0,0-23,24-1,-24 24,24-24,-24 24,24-24,-24 0,1 24,23-24,-24 24,24 0,0-23,-24 23,24-24,-24 24,0-24,24 0,-23 24,23-24,0 1,-24 23,24-24,0 0,0 24,0-24,-24 24,24-24,0 1,-24 23,24-24,0 24,0-24,-24 24,24-24,-24 0,1 24,23 0,-24 0,24 0,-24 0,24 0,0 0,-24 0,0 0,24 0,0 24,24-24</inkml:trace>
  <inkml:trace contextRef="#ctx0" brushRef="#br0" timeOffset="5203.125">4310 14026,'0'-24,"-24"24,0-24,24 24,-24 0,0 0,24-48,-23 48,23 0,0-24,-24 24,0-23,24-1,-24 24,0 0,24-24,-23 0,23 24,-24-24,24 24,0-23,-24 23,0 0,24-24,-24 24,0-24,24 24,-23-24,23 24,-24 0,24 0,-24 0,0 0,24 0,-24 0,24 0,-23 0,23 0,-48 0,48 0,-24 0,24 0,-24 0,1 0,23 0,-24 0,24 0,-24 0,24 0,0 0,-24 24,24-24,-24 0,1 0,23 24,-24-24,24 24,-24-24,0 0,24 0,-24 0,0 0,24 0,-23 23,23-23,-24 0,0 0,24 24,-24-24,24 0,-24 0,24 0,0 24,-23-24,23 0,0 24,-24-24,24 0,0 24,0-24,0 23,0-23,0 24,0-24,0 24,0 0,0-24,0 24,0-24,0 24,0-24,0 23,0 1,0 0,0-24,0 24,0 0,0-24,0 23,0-23,0 0,0 0,0 24,0-24,0 0,0 24,0-24,0 0,0 24,0-24,0 0,24 0,-24 24,0-24,0 23,0-23,0 0,0 0,0 0,0 0,0 24,0-24,0 0,0 24,23-24,-23 0,0 0,0 24,24-24,-24 24,24-24,-24 24,24-24,-24 23,0-23,24 0,-24 0,0 0,0 0,23 0,-23 0,24 24,-24-24,-24 0,48 0,-24 0,0 24,0-24,0 0,24 0,-24 24,24-24,0 0,0 0,-24 0,0 24,0-24,23 23,-23-23,24 0,-24 0,0 0,24 0,-24 24,24-24,-24 0,24 0,-24 24,23-24,1 0,-24 0,0 0,0 0,24 0,-24 0,0 0,24 0,-24 0,24 24,-24-24,0 0,23 0,-23 0,24 0,-24 0,48 0,-48 0,24 0,-1 0,1 0,0 0,0 0,0 0,0 0,-1 0,1 0,-24 0,24 0,0 0,0 0,-24 0,23 0,1 0,-24 0,24 0,0 0,-24 0,24 0,0 0,-1-24,-23 24,24 0,0-24,0 24,0-24,-24 1,47 23,-47-24,24 24,-24-24,24 24,-24 0,24 0,-1-24,-23 0,24 24,-24-23,0-1,0 24,0-24,0 24,0-48,0 48,0-24,0 1,0-1,0 0,0 0,0 0,0 1,0 23,0-48,0 24,0 24,-24-24,24 1,0-1,-23 24,-1-24,24 24,-24-24,24 24,-24-24,24 0,-24 24,1 0,23 0,-24-23,24 23,-24 0,24 0,-24 0,0 0,24 0,-23 0,23 0,-24 0,24 0,-24 0,0 0,24 0,-24 0,24 0,-24 0,24 0,-23 0,-1 0,24 0,-24 0,24 0</inkml:trace>
  <inkml:trace contextRef="#ctx0" brushRef="#br0" timeOffset="10765.625">8191 13811,'-24'-24,"1"1,23 23,0-24,-24 24,24-24,-24 24,0-24,24 0,-24 24,24-23,-24 23,24-24,-23 24,23-24,-24 24,0 0,24 0,-24 0,0-24,1 24,23 0,-24 0,24 0,-24 0,24 0,-48 0,48 0,-24 0,24 0,-23 0,23 0,-24 0,0 0,24 0,-24 0,24 0,-24 0,1 0,-1 0,0 0,0 0,24 0,-24 0,24 0,-23 0,23 0,-24 0,0 0,24 0,-24 0,24 0,-24 0,24 0,-23 0,-1 0,24 0,-24 0,24 0,-24 0,24 0,-24 0,0 0,24 0,-23 0,23 0,-24 0,0 0,0 0,24 0,-24 0,24 0,-23 0,-1 0,24 0,-24 0,24 0,-48 24,48-24,-24 0,24 0,-23 0,-1 0,0 0,24 0,-24 0,0 0,24 0,-23 0,23 0,-24 0,0 0,0 0,24 0,-24 0,24 24,-23-24,23 0,-48 0,48 0,-24 0,0 0,24 0,-23 24,-1-24,24 23,-24-23,24 0,-24 0,24 0,-24 0,24 0,-24 0,24 0,-23 24,-1-24,24 0,0 24,-24 0,24-24,-24 0,24 0,-24 24,24-24,0 23,0-23,0 24,-23-24,23 0,-24 0,24 0,0 24,-24-24,24 0,0 24,0 0,0-24,0 23,0 1,-24-24,24 0,-24 0,24 0,-24 0,24 0,0 24,0-24,0 24,0-24,0 24,0-24,0 24,0-1,0-23,0 24,0-24,0 24,0-24,0 24,0 0,0-24,0 23,0-23,0 24,0-24,0 24,0 0,0-24,0 24,0-24,0 0,0 0,0 23,0-23,0 24,0-24,0 0,0 24,24-24,-24 24,0 0,0-24,24 0,-24 24,24-24,-24 0,24 23,-24-23,24 24,-1-24,-23 24,24-24,-24 0,24 0,-24 24,0-24,24 0,-24 0,0 24,24-24,-24 0,23 0,-23 0,0 23,24-23,-24 0,24 0,-24 0,0 0,24 0,-24 0,24 0,-24-23,24 23,-24 0,23 0,1 23,-24-23,24 0,-24 0,48 0,-48 0,23 0,1 0,-24 0,24 0,0 0,0 0,-1 0,1 0,-24 0,24 24,0-24,0 0,-1 0,1 0,0 0,0 0,24 0,-1 0,1 0,23 0,-23 0,23 0,-47 0,0 0,0 0,23 0,-47 0,24 0,0 0,0 0,0 0,-1 0,-23 0,24 0,-24 0,48 0,-48 0,24 0,-24 0,23 0,-23 0,24 0,-24 0,24 0,0 0,-24 0,24 0,-24 0,24 0,-24 0,23 0,1 0,-24 0,24 0,-24 0,24 0,-24 0,24 0,-1 0,1 0,-24 0,24 0,0 0,-24 0,24 0,-24 0,24 0,-24 0,23 0,-23 0,24 0,-24-24,0 24,24 0,-24-23,0-1,0 24,0-24,0 0,0 24,0-24,0 24,0-23,0 23,0-24,0 0,0 0,0 24,0-24,0 0,0 24,0-23,0 23,0-24,0 24,0-24,0 0,0 24,0-24,0 24,0-47,0 47,0-24,0 24,0-24,0 24,0-24,0 1,0 23,0-24,0 24,0-24,0 24,0 0,0-24,0 0,0 24,0 0,0-24,0 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8-02-06T14:14:29.3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3119 10096,'-24'-23,"0"23,24-24,-23 24,23 0,0-24,-24 24,0 0,24 0,-24 0,24 0,-24 0,24 0,-23 0,-1 0,24 0,-24 0,24 0,-24 0,24 0,-24 0,1 0,-1 0,24 0,-24 0,0 0,24 0,-24 0,24 0,0-24,-24 24,1 0,23 0,0 0,-24 0,0 0,24 0,0 0,-24 0,24 0,-24 0,24 0,-23 0,-1 0,24 0,-24 24,0-24,0 0,24 24,-47-24,47 47,-24-47,0 24,24-24,-24 24,0-24,24 0,-23 24,-1-24,24 24,-24-24,24 47,0-47,-24 24,0-24,24 0,0 24,0 0,-23-24,23 24,-24-24,0 0,24 23,0-23,-24 24,24 0,-24 0,1-24,23 24,0-1,0-23,0 24,-24 0,24 0,0-24,0 24,0 0,0-1,0-23,0 24,0 0,0 0,0 0,0-1,0-23,0 24,0 0,0-24,0 48,0-25,0 1,0 0,0-24,0 24,0-24,0 24,0 0,0-1,0-23,0 24,0 0,0 0,0 0,0-1,0 1,0-24,0 48,0-48,0 24,0-24,0 23,0 1,0 0,0 0,-24-24,24 24,0 0,0-24,0 23,0-23,0 0,0 0,0 24,0-24,0 24,0-24,0 24,0-24,0 47,0-47,0 24,0-24,0 48,0-48,0 24,0-24,0 23,0-23,0 48,0-48,0 24,0-24,0 24,0 0,0-24,0 23,0-23,0 24,0 0,0 0,0-24,0 24,0-24,0 23,0-23,0 24,0 0,0 0,0-24,0 24,0-1,0 1,0-24,0 24,0-24,0 48,0-48,0 24,0-1,0-23,0 48,0-48,0 24,0-24,0 24,0-1,0 1,0 0,0 0,0 0,0-1,0 1,0 0,0-24,0 48,0-48,0 24,0 23,0-47,0 24,0 24,0-48,0 47,0-47,0 24,0 0,0-24,0 47,0-47,0 24,0 0,0 0,0-24,0 24,0-24,0 24,0-24,0 23,0 1,0 0,0-24,0 24,0 0,0-1,0-23,0 24,0 0,0 0,0 0,0-1,0 1,0 0,0 0,0 0,0 23,0-23,0 0,0 24,0-25,0 25,0-24,0 23,0-23,0 0,0 0,0 0,0 0,0-1,0 1,0 0,0-24,0 24,-24 0,24-24,0 23,0 1,0-24,0 24,0-24,0 24,0-24,0 24,0-1,0-23,0 24,0-24,0 24,0-24,0 24,0 0,0-24,0 24,0-24,0 23,0-23,0 24,0 0,0-24,-24 0,24 0,0 24,0-24,-24 0,24 0,0 24,0-24,0 23,0-23,-23 0,23 0,0 0,0 24,0-24,0 0,0 24,0-24,0 24,0-24,0 0,0 0,0 24,0-24,0 0,0 0,0 0,0 23,0-23,0 24,0-24,0 24,0-24,0 24,0 0,0-24,0 24,0-24,0 23,0-23,0 24,0-24,0 0,0 24,0-24,0 0,0 0,0 24,0-24,0 24,0-24,0 23,0-23,0 24,0 0,0-24,0 24,0-24,0 24,0-24,0 0,23 23,-23-23,0 0,0 0,0 0,0 24,0-24,0 24,0-24,24 0,-24 24,0-24,24 24,-24 0,24-24,-24 0,0 0,0 0,0 0,0 0,0 23,24-23,-24 24,24-24,-24 24,23-24,-23 24,0 0,0-24,0 0,0 0,24 0,-24 23,0-23,0 0,0 24,24-24,-24 0,0 0,0 0,0 0,24 0,-24 0,0 0,0 0,0 0,0 0,0 24,0-24,0 0,0 24,0-24,24 0,-24 0,0 24,0-24,0 23,0-23,0 0,0 0,0 24,0-24,0 24,0-24,0 0,0 0,0 24,0-24,0 0,0 0,0 0,0 0,0 0,0 0,0 24,0-24,0 24,0-24,0 0,0 23,0-23,0 24,0-24,0 24,0-24,0 24,0 0,0-24,0 0,0 0,0 23,0-23,0 0,23 0,-23 24,0-24,0 24,0-24,0 0,0 0,0 0,0 0,0 0,0 0,24 0,-24 24,24-24,-24 0,0 0,0 0,0 0,24 0,-24 24,0-24,24 0,-24 0,23 0,-23 0,24 0,-24 0,0 0,24 0,-24 0,24 0,-24 0,24 0,-24 0,0 0,23 0,-23 0,24 0,-24 0,24 0,-24 0,24 0,0 0,-24 0,0 0,24 0,-24 0,0 0,0 0,0 0,23 0,-23 0,0 0,0 0,0 0,24 0,-24 0,0 0,24 0,-24 0,0 0,24 0,-24 0,24 0,-24 0,23 0,-23 0,24 0,0 0,-24 0,24 0,-24 0,24 0,-24 0,24 0,-1 0,-23 0,24 0,-24 0,24 0,-24 0,24 0,0 0,-24 0,23 0,-23 0,0 0,0 0,24 0,-24 0,24 0,-24 0,24 0,-24 0,24 0,-1 0,-23 0,24 0,-24 0,0-24,0 24,24 0,-24-24,0 0,0 24,0-24,0 24,0-23,0-1,0 24,0-24,0 0,0 24,0 0,0-24,0 1,0 23,24-24,-24 24,0-24,0 24,0-24,0 0,0 24,0-24,0 24,0-23,0 23,0-24,0 0,0 24,0 0,0-24,0 0,0 24,0 0,0-23,0-1,0 24,0-24,0 24,0-24,0 24,0-24,0 1,0 23,0-24,0 24,0-48,0 48,0-24,0 24,0-24,0 1,0 23,0-24,0 24,0-24,0 24,0-48,0 25,0-1,0 24,0-24,0 24,0-24,0 24,0-24,0 1,0 23,0-24,0 0,0 0,0-24,0 48,0-23,0 23,0-24,0 24,0-24,24 24,-24-24,0 0,0 1,0 23,0-24,0 0,0 24,0-24,0 24,0-24,0 24,0-23,0-1,0 0,0 24,0-48,0 24,0 24,0-23,0-1,0 24,0-24,0 0,0 0,0 1,0 23,0-24,0 24,0-24,0 0,0 24,0-24,0 24,0-47,0 47,0-24,0 24,0-24,0 0,0 0,0 1,0-1,0 0,0 24,0-24,0 0,0-23,0 47,0-24,0 0,0 0,0 24,0-23,0 23,0-24,0 0,0 0,23 24,-23-24,0 0,0 1,24-1,-24 24,0-48,0 48,0-24,0 1,0-1,0 24,0-24,0 0,0 24,0-47,0 47,0-24,0 24,0-24,0 0,0 24,0-24,0 0,0 24,0-23,0-1,0 24,0-24,0 0,0 0,0 1,0-1,0 0,0 0,0 24,0-24,0 1,0-1,0 0,0 24,0-24,0 0,0 24,0-24,0 1,0-1,0 0,0 0,0 0,0 1,0-1,0 0,0 0,0 0,0 1,0-25,0 48,0-24,0-24,0 25,0-1,0 0,0-24,0 48,0-23,0-25,0 48,0-48,0 48,0-23,0-1,0 24,0-48,0 24,0 24,0-47,0 47,0-24,0 0,0 0,0 0,0 1,0-1,0 0,0 0,0 0,0 1,0-1,0 0,0 24,0-24,0 0,0 0,0 24,0-23,0 23,0-24,0 0,0 24,0-24,0 24,0-24,0 24,0-23,0-1,0 24,0-24,0 24,0-24,0-23,0 47,0-24,0 0,0 0,0 24,0-24,0 24,0-24,0 24,0-23,0-1,0 24,0-24,0 0,0 0,0 24,0-23,0 23,0-48,0 48,0-24,0 24,0-24,0 24,0-23,0 23,0-24,0 0,0 24,0-24,0 24,0-24,0 24,0-24,0 1,0 23,0-24,0 24,0 0,0-24,0 0,0 24,0-24,0 24,0-23,0-1,0 24,0-24,0 24,0-24,0 24,0-24,0 1,0 23,-24-24,24 0,0 24,0 0,0-24,0 0,0 24,0-24,0 1,0 23,0-24,0 24,0-24,0 0,0 24</inkml:trace>
  <inkml:trace contextRef="#ctx0" brushRef="#br0" timeOffset="6156.25">2428 15931,'0'0,"24"0,-24 0,24 0,-24 0,24 0,-24 0,24 0,0 0,-24 0,23 0,-23 0,24 0,-24 0,24 0,0 0,-24 0,24 0,-24 0,23 0,-23 0,24 0,0 0,-24 0,24 0,-24 0,24 0,-24 0,24 0,-1 0,-23 0,24 0,-24 0,24 0,-24 0,24 0,0 0,-24 0,23 0,-23 0,24 0,-24 0,0 0</inkml:trace>
  <inkml:trace contextRef="#ctx0" brushRef="#br0" timeOffset="12187.5">10858 15026,'0'-24,"0"0,0 24,-24 0,24-24,0 0,0 24,0-23,0-1,-24 0,1 24,23-24,-24 0,24 1,-48 23,48-24,-24 24,24-24,-23 0,-1 24,24-24,-24 0,24 1,-24 23,0-24,24 0,0 24,0-24,-23 24,-1-24,24 1,-24 23,24-24,-24 0,0 24,24-24,-47 0,23 24,24-23,-24 23,24 0,-24-24,0 24,1-24,-1 0,-24 24,1 0,47-24,-24 24,0 0,0-24,24 24,-48 0,25 0,-1 0,0-23,24-1,-48 24,48 0,-23 0,-1 0,0 0,0 0,-23 0,23 0,0 0,-24 0,25 0,-1 0,-24 0,0 0,25 0,-1 0,-24 0,24 0,24 0,-47 0,47 0,-24 0,0 0,0 0,0 0,1 0,-1 0,0 24,0-24,0 23,1-23,-1 0,24 24,-24-24,24 24,-48 0,48 0,-23-24,-1 47,0-23,0 0,0 0,1 23,-1-47,0 48,0-48,24 48,-24-48,0 23,24 25,-23-48,23 48,-24-24,0-1,24 25,0-24,0 0,0-1,0 1,-24 0,24 24,0-25,0 1,-24 0,24 0,0 0,0 0,0-1,0 1,0 0,0-24,0 24,0 0,0-24,0 23,0-23,0 24,0-24,0 24,-23-24,23 24,0 0,0 23,0-23,0-24,0 48,0-24,0-24,0 47,0-47,0 24,0 0,23 0,-23-1,0 1,24-24,-24 24,24 0,-24 0,24-1,-24-23,24 24,-24 0,23 0,1-24,-24 24,24-24,-24 24,24-1,0 1,-24-24,24 48,-24-48,23 24,1-1,0 1,0-24,0 24,-1 0,25 0,0-1,-25 25,25-24,-24 0,23 0,1-24,0 47,-24-23,23-24,1 24,-1 0,-47-24,72 0,-48 0,47 0,-23 0,-24 0,-1 23,25 1,-24-24,0 0,23 0,-23 0,0 0,23 0,1 0,0 0,-48 0,24 0,23 0,-23 0,0 0,0 0,-1 0,1 0,24-24,-24 24,0-23,47-1,-71 24,24 0,-24 0,47-24,-47 24,24-24,-24 0,48 1,-48 23,24-48,23 48,-47-48,24 24,24-23,-48 47,23-24,-23-24,0 48,0-47,0 47,0-24,0-24,0 1,24 23,-24-24,0 48,0-47,24 23,-24-48,0 49,24-1,0-24,-24 24,0 1,0-25,0 24,0 24,0-24,0 0,0 1,0 23,0-48,0 24,0 0,0 1,0 23,0-24,0 24,0-48,0 24,0 24,0-23,0-1,0 24,0-24,0 0,0 0,0 24,0-24,0 24,0-23,0 23,0-24,-24 24,24-24,0 0,0 24,0-24,0 24,0 0,0-23,0-1,0 24,-24-24,24 24,0-24,0 24,0-24,0 1,0 23,-24 0,24-24</inkml:trace>
  <inkml:trace contextRef="#ctx0" brushRef="#br0" timeOffset="19625">9286 15430,'24'0,"0"0,0 0,0 0,-24 0,24 0,-24 0,23 0,1 0,-24 0,24 0,-24 0,24 0,-24 0,24 0,-1-23,-23 23</inkml:trace>
  <inkml:trace contextRef="#ctx0" brushRef="#br0" timeOffset="22062.5">9334 15978,'0'0,"24"0,-24 0,0 0,24 0,0 0,-24 0,23 0,1 0,-24 0,0 0,0 0,24 0,-24 0,24 0,-24 0,24 0,-24 0,23 0,-23 0,0 0,24 0,-24 0,24 24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8-02-06T14:53:24.2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11906 4953,'0'-24,"0"24,0-24,-24 1,0-1,24 24,0-24,-24 24,1-48,23 48,-24-24,24 24,0-23,-24 23,0-48,24 48,-47-48,47 48,-24-23,0 23,24-24,-24 0,0 0,24 24,-47-47,23 47,0-24,0 0,-23-24,23 48,-24-47,24 47,1-24,-1 24,24-24,-24 24,0 0,0 0,1 0,-1 0,-24 0,48 0,-24 0,0-24,24 24,-47 0,47 0,-24 0,-24 0,25 0,-1 0,-24 0,24 0,0 0,-23 0,23 0,-24 0,25 0,-1 0,0 0,0 0,24 0,-24 0,1 0,23 0,-24 0,0 0,0 0,24 0,-24 0,1 24,23-24,-24 0,24 0,0 24,0-24,-48 0,48 0,-24 24,24-24,-24 23,24-23,-47 0,47 0,0 24,0-24,-24 24,0-24,24 0,-24 24,1 0,23-24,0 0,-24 24,24-24,-24 23,0-23,24 24,0 0,-24 0,24-24,-24 24,24-1,-23 1,23 0,-24-24,0 0,24 24,0-24,-24 24,0-24,24 23,0-23,-23 24,23 0,-24-24,24 24,0-24,0 24,0-24,0 24,-24-1,24-23,0 24,0-24,0 24,0-24,0 24,0 0,0-24,0 23,0-23,0 48,0-24,0-24,0 47,0-47,0 24,0 0,0 0,0 0,0 23,0-23,0 0,0 0,0-24,0 47,0-47,-24 24,24 0,0 0,0 23,0-47,0 24,0 24,0-48,0 24,0 23,0-23,0 0,0 0,0-24,0 47,24-47,-24 24,0-24,0 24,0-24,0 24,24 0,-24-1,0-23,0 48,24-48,-24 0,23 24,1 24,-24-48,24 47,0-23,0 0,-24 0,23-24,-23 23,0-23,24 24,0 0,-24-24,24 0,-24 0,0 24,24-24,0 0,-24 24,47-24,-47 0,0 23,24-23,0 0,0 24,-24-24,23 0,1 0,0 0,0 0,0 24,0-24,-1 0,1 0,0 0,-24 0,24 0,0 0,-1 0,-23 0,24 0,0 0,0 0,23 0,-47 0,24 0,24 0,-48 0,47 0,1 0,-24 0,24 0,-25 0,1 0,24 0,-24 0,-1 0,1 0,0 0,0 0,24 0,-25 0,1 0,24 0,-24 0,23 0,-23 0,24 0,-25 0,1 0,0 0,-24-24,24 24,0 0,-1 0,-23 0,24 0,0 0,-24 0,48 0,-24 0,-1 0,1-24,-24 24,24-23,-24 23,24 0,0-24,-24 24,23 0,1-24,0 24,-24-24,24 0,-24 24,24-23,-24-1,24 0,-1 24,1-48,-24 25,0-25,0 48,24-24,-24 0,0 0,24 1,-24 23,0-48,0 24,0 0,0-23,0 23,0 24,0-48,0 1,0 23,0 24,0-48,0 24,0 1,0-25,0 48,0-24,0-23,0 23,0 24,0-24,-24 0,24 0,0 1,-24-1,24 24,0-24,0 0,-24 0,24 24,0-24,0 1,-23 23,23-24,-24 0,24 24,0-24,-24 24,24-24,0 1,0 23,-24-24,24 24,-24 0,24-24,0 0,-24 24,24-24,0 1,-23 23,23-24,0 0,-24 24,24-24,0 0,0 24,0 24</inkml:trace>
  <inkml:trace contextRef="#ctx0" brushRef="#br0" timeOffset="4906.25">20931 4834,'0'-24,"-24"0,0 24,0-24,1 24,-1 0,0 0,-24-23,1-1,23 0,-24 24,1 0,-25 0,-23 0,24 0,-25-24,25 0,-1 24,1-23,-24 23,23 0,48 0,1-24,-1 24,0 0,24 0,-24 0,24 0,-24 0,1 0,23 0,0 0,-24 0,0 0,24 0,-24 0,0 0,1 0,23 0,-24 0,24 24,-24-24,24 0,-24 0,0 23,0-23,24 0,-47 24,23-24,0 0,0 24,24-24,-47 0,47 0,-48 0,24 24,0-24,1 0,-1 0,24 0,-24 0,0 0,24 24,-24-24,1 0,23 0,-24 0,24 0,-48 23,48-23,-24 24,24-24,-23 24,-1 0,0 0,24-24,-24 24,0-1,24-23,-23 24,23-24,0 48,-24-48,0 24,24-24,0 23,-24 1,0 24,24-48,-24 24,24 23,0-23,-23-24,23 48,-24-24,24-1,0 25,0-24,0 0,-24 23,0-23,24 24,0-25,0 1,0 0,0 24,0-1,0 1,0-24,0 0,0 23,0-23,0 0,0 0,0-1,0 1,0 0,0 0,0 0,0 0,24-24,-24 47,0-47,0 24,0 24,24-48,-24 47,47-23,-47 0,48 23,-24-23,0 24,0-48,-1 24,1 0,0 23,0-47,23 48,-23-48,0 24,24-1,-48-23,23 24,25 0,0 0,-25-24,25 0,0 0,-1 0,-23 0,24 0,-1 0,1 0,0 0,-24 0,23 0,1 0,23 0,-47 0,24 0,-1 0,25 0,-25 0,-23 0,0 0,0 0,-24-24,47 24,-23 0,0 0,0-48,0 25,23 23,-47-24,24 24,0-48,0 24,23 1,-23-1,0 24,0-24,-24 0,24-24,-24 48,47-23,-47 23,24-24,-24 24,48-24,-48 0,23 24,-23-24,48 1,-48 23,0-24,24 0,0 0,-1 24,-23-24,0 1,0-1,0 24,24-24,0 0,-24 0,24 0,-24 1,0-1,24 24,-24-48,0 48,24-24,-24 1,0 23,0-48,0 24,0 0,0 24,0-47,0 23,0 24,0-24,0 0,0 0,0 1,0 23,0-48,0 24,0 0,0 1,0-1,0 24,0-48,0 48,0-24,-24 24,24-23,0 23,0-24,0 0,0 24,0-24,0 24,0-71,0 71,0-48,-24 48,24-24,0 0,0 24,0-23,0-1,0 0,0 24,0-24,0 24,0-24,0 24,-24-23,24 23,0-24,0 0,0 24,0-24,0 24,0-24,-24 24,24-24,0 1,-24 23,24-24,0 24,24 0,-24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40A65-461A-409C-8E98-AE44B7FA34FE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9DC56-0CD1-46EC-B580-9BBA6C05FEC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0734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05710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252569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10487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27568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830474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97546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40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1936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4225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3077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8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940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1728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4441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05533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9DC56-0CD1-46EC-B580-9BBA6C05FEC5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3312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438B-D5A2-4466-9B3B-098B02278613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D4FB-DBC2-4D1A-B8F9-7263C78F7A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B438B-D5A2-4466-9B3B-098B02278613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6D4FB-DBC2-4D1A-B8F9-7263C78F7ABB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customXml" Target="../ink/ink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customXml" Target="../ink/ink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customXml" Target="../ink/ink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customXml" Target="../ink/ink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customXml" Target="../ink/ink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customXml" Target="../ink/ink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customXml" Target="../ink/ink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7931224" cy="3456384"/>
          </a:xfrm>
          <a:ln w="57150">
            <a:solidFill>
              <a:srgbClr val="FF0000"/>
            </a:solidFill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h-TH" sz="4400" b="1" dirty="0" smtClean="0">
                <a:solidFill>
                  <a:schemeClr val="tx1"/>
                </a:solidFill>
                <a:latin typeface="TH SarabunPSK" pitchFamily="34" charset="-34"/>
                <a:cs typeface="TH SarabunPSK"/>
              </a:rPr>
              <a:t>สถิติการบันทึกข้อมูลคดีและ</a:t>
            </a:r>
            <a:br>
              <a:rPr lang="th-TH" sz="4400" b="1" dirty="0" smtClean="0">
                <a:solidFill>
                  <a:schemeClr val="tx1"/>
                </a:solidFill>
                <a:latin typeface="TH SarabunPSK" pitchFamily="34" charset="-34"/>
                <a:cs typeface="TH SarabunPSK"/>
              </a:rPr>
            </a:br>
            <a:r>
              <a:rPr lang="th-TH" sz="4400" b="1" dirty="0" smtClean="0">
                <a:latin typeface="TH SarabunPSK" pitchFamily="34" charset="-34"/>
                <a:cs typeface="TH SarabunPSK"/>
              </a:rPr>
              <a:t>วิธีการตรวจสอบข้อมูลคดีที่บันทึกผิดพลาด</a:t>
            </a:r>
            <a:br>
              <a:rPr lang="th-TH" sz="4400" b="1" dirty="0" smtClean="0">
                <a:latin typeface="TH SarabunPSK" pitchFamily="34" charset="-34"/>
                <a:cs typeface="TH SarabunPSK"/>
              </a:rPr>
            </a:br>
            <a:r>
              <a:rPr lang="th-TH" sz="4400" b="1" dirty="0" smtClean="0">
                <a:latin typeface="TH SarabunPSK" pitchFamily="34" charset="-34"/>
                <a:cs typeface="TH SarabunPSK"/>
              </a:rPr>
              <a:t>และ </a:t>
            </a:r>
            <a:r>
              <a:rPr lang="en-US" sz="4400" b="1" dirty="0" smtClean="0">
                <a:solidFill>
                  <a:srgbClr val="FF0000"/>
                </a:solidFill>
                <a:latin typeface="TH SarabunPSK" pitchFamily="34" charset="-34"/>
                <a:cs typeface="TH SarabunPSK"/>
              </a:rPr>
              <a:t/>
            </a:r>
            <a:br>
              <a:rPr lang="en-US" sz="4400" b="1" dirty="0" smtClean="0">
                <a:solidFill>
                  <a:srgbClr val="FF0000"/>
                </a:solidFill>
                <a:latin typeface="TH SarabunPSK" pitchFamily="34" charset="-34"/>
                <a:cs typeface="TH SarabunPSK"/>
              </a:rPr>
            </a:b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/>
              </a:rPr>
              <a:t>การจำหน่ายคดีในระบบ </a:t>
            </a:r>
            <a:r>
              <a:rPr lang="en-US" b="1" dirty="0">
                <a:solidFill>
                  <a:srgbClr val="FF0000"/>
                </a:solidFill>
                <a:latin typeface="TH SarabunPSK" pitchFamily="34" charset="-34"/>
                <a:cs typeface="TH SarabunPSK"/>
              </a:rPr>
              <a:t>CRIMES</a:t>
            </a:r>
            <a:endParaRPr lang="th-TH" sz="4400" b="1" dirty="0">
              <a:solidFill>
                <a:srgbClr val="FF0000"/>
              </a:solidFill>
              <a:latin typeface="TH SarabunPSK" pitchFamily="34" charset="-34"/>
              <a:cs typeface="TH SarabunPSK"/>
            </a:endParaRPr>
          </a:p>
        </p:txBody>
      </p:sp>
    </p:spTree>
    <p:extLst>
      <p:ext uri="{BB962C8B-B14F-4D97-AF65-F5344CB8AC3E}">
        <p14:creationId xmlns:p14="http://schemas.microsoft.com/office/powerpoint/2010/main" val="350206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ชื่อเรื่อง 1"/>
          <p:cNvSpPr>
            <a:spLocks noGrp="1"/>
          </p:cNvSpPr>
          <p:nvPr>
            <p:ph type="title"/>
          </p:nvPr>
        </p:nvSpPr>
        <p:spPr>
          <a:xfrm>
            <a:off x="5638800" y="274638"/>
            <a:ext cx="3048000" cy="193516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h-TH" sz="2800" b="1" dirty="0" smtClean="0"/>
              <a:t>๑. สืบค้นข้อมูลโดยละเอียดเฉพาะ </a:t>
            </a:r>
            <a:r>
              <a:rPr lang="th-TH" sz="2800" b="1" dirty="0" err="1" smtClean="0"/>
              <a:t>สภ</a:t>
            </a:r>
            <a:r>
              <a:rPr lang="th-TH" sz="2800" b="1" dirty="0" smtClean="0"/>
              <a:t>.เมืองนครราชสีมา</a:t>
            </a:r>
            <a:br>
              <a:rPr lang="th-TH" sz="2800" b="1" dirty="0" smtClean="0"/>
            </a:br>
            <a:r>
              <a:rPr lang="th-TH" sz="2800" b="1" dirty="0" smtClean="0"/>
              <a:t>๒. เลือกข้อมูลคดีอาญา</a:t>
            </a: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717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5"/>
            <a:ext cx="5410200" cy="65627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extBox 1"/>
          <p:cNvSpPr txBox="1"/>
          <p:nvPr/>
        </p:nvSpPr>
        <p:spPr>
          <a:xfrm>
            <a:off x="6248400" y="3657600"/>
            <a:ext cx="2590800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/>
              <a:t>๓.ตั้งค่าเลือกข้อมูล ช่วงวันที่ ๑ ม.ค.๖๐-  ๑๗ ม.ค.๖๐</a:t>
            </a:r>
            <a:endParaRPr lang="th-TH" b="1" dirty="0"/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 flipH="1">
            <a:off x="2286000" y="838200"/>
            <a:ext cx="3352800" cy="2286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/>
          <p:nvPr/>
        </p:nvCxnSpPr>
        <p:spPr>
          <a:xfrm flipH="1">
            <a:off x="4800600" y="838200"/>
            <a:ext cx="838200" cy="16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/>
          <p:nvPr/>
        </p:nvCxnSpPr>
        <p:spPr>
          <a:xfrm flipH="1">
            <a:off x="3124200" y="4038600"/>
            <a:ext cx="3124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/>
              <p14:cNvContentPartPr/>
              <p14:nvPr/>
            </p14:nvContentPartPr>
            <p14:xfrm>
              <a:off x="360000" y="2306160"/>
              <a:ext cx="4406400" cy="29491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0640" y="2296800"/>
                <a:ext cx="4425120" cy="2967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422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ชื่อเรื่อง 7"/>
          <p:cNvSpPr>
            <a:spLocks noGrp="1"/>
          </p:cNvSpPr>
          <p:nvPr>
            <p:ph type="title"/>
          </p:nvPr>
        </p:nvSpPr>
        <p:spPr>
          <a:xfrm>
            <a:off x="6629400" y="4495800"/>
            <a:ext cx="2438400" cy="19812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h-TH" sz="2800" b="1" dirty="0" smtClean="0"/>
              <a:t>มีคดีที่หายไปได้แก่  </a:t>
            </a:r>
            <a:r>
              <a:rPr lang="th-TH" sz="2800" b="1" dirty="0" smtClean="0">
                <a:solidFill>
                  <a:schemeClr val="tx1"/>
                </a:solidFill>
              </a:rPr>
              <a:t>คดีที่๑๒๙ – คดีที่ ๑๙๘ </a:t>
            </a:r>
            <a:br>
              <a:rPr lang="th-TH" sz="2800" b="1" dirty="0" smtClean="0">
                <a:solidFill>
                  <a:schemeClr val="tx1"/>
                </a:solidFill>
              </a:rPr>
            </a:br>
            <a:r>
              <a:rPr lang="th-TH" sz="2800" b="1" dirty="0">
                <a:solidFill>
                  <a:schemeClr val="tx1"/>
                </a:solidFill>
              </a:rPr>
              <a:t> </a:t>
            </a:r>
            <a:r>
              <a:rPr lang="th-TH" sz="2800" b="1" dirty="0" smtClean="0">
                <a:solidFill>
                  <a:schemeClr val="tx1"/>
                </a:solidFill>
              </a:rPr>
              <a:t>   </a:t>
            </a:r>
            <a:r>
              <a:rPr lang="th-TH" sz="2800" b="1" dirty="0" smtClean="0">
                <a:solidFill>
                  <a:srgbClr val="FF0000"/>
                </a:solidFill>
              </a:rPr>
              <a:t>( รวม ๗๐ คดี)</a:t>
            </a:r>
          </a:p>
        </p:txBody>
      </p:sp>
      <p:sp>
        <p:nvSpPr>
          <p:cNvPr id="7" name="ตัวยึดท้ายกระดาษ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8196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-17" r="22288" b="17"/>
          <a:stretch/>
        </p:blipFill>
        <p:spPr bwMode="auto">
          <a:xfrm>
            <a:off x="152400" y="152400"/>
            <a:ext cx="6267053" cy="6553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6705600" y="457200"/>
            <a:ext cx="2286000" cy="2209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b="1" dirty="0" smtClean="0"/>
              <a:t>การประมวลผลพบว่า การบันทึกหมายเลขคดีเรียงกันตั้งแต่ คดีที่ ๑๒๐ - ๑๒๘ </a:t>
            </a:r>
            <a:endParaRPr lang="th-TH" b="1" dirty="0"/>
          </a:p>
        </p:txBody>
      </p:sp>
      <p:cxnSp>
        <p:nvCxnSpPr>
          <p:cNvPr id="4" name="ลูกศรเชื่อมต่อแบบตรง 3"/>
          <p:cNvCxnSpPr/>
          <p:nvPr/>
        </p:nvCxnSpPr>
        <p:spPr>
          <a:xfrm flipH="1">
            <a:off x="1447800" y="1143000"/>
            <a:ext cx="5257800" cy="2590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ลูกศรเชื่อมต่อแบบตรง 5"/>
          <p:cNvCxnSpPr/>
          <p:nvPr/>
        </p:nvCxnSpPr>
        <p:spPr>
          <a:xfrm flipH="1">
            <a:off x="1600200" y="4648200"/>
            <a:ext cx="51054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Ink 7"/>
              <p14:cNvContentPartPr/>
              <p14:nvPr/>
            </p14:nvContentPartPr>
            <p14:xfrm>
              <a:off x="839880" y="3660480"/>
              <a:ext cx="720720" cy="215208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30520" y="3651120"/>
                <a:ext cx="739440" cy="2170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0146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ชื่อเรื่อง 1"/>
          <p:cNvSpPr>
            <a:spLocks noGrp="1"/>
          </p:cNvSpPr>
          <p:nvPr>
            <p:ph type="title"/>
          </p:nvPr>
        </p:nvSpPr>
        <p:spPr>
          <a:xfrm>
            <a:off x="6172200" y="260350"/>
            <a:ext cx="2792413" cy="20256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2800" b="1" dirty="0" smtClean="0"/>
              <a:t>ตั้งค่าตรวจสอบการบันทึก เฉพาะช่วง        </a:t>
            </a:r>
            <a:r>
              <a:rPr lang="th-TH" sz="2800" b="1" dirty="0" smtClean="0">
                <a:solidFill>
                  <a:srgbClr val="FF0000"/>
                </a:solidFill>
              </a:rPr>
              <a:t>๑ ม.ค.๖๐ – ๑๗ ม.ค.๖๐</a:t>
            </a: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614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6" t="650" r="1476"/>
          <a:stretch/>
        </p:blipFill>
        <p:spPr bwMode="auto">
          <a:xfrm>
            <a:off x="228600" y="152400"/>
            <a:ext cx="5586485" cy="6553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วงรี 1"/>
          <p:cNvSpPr/>
          <p:nvPr/>
        </p:nvSpPr>
        <p:spPr>
          <a:xfrm>
            <a:off x="6172200" y="3505200"/>
            <a:ext cx="2819400" cy="3168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b="1" dirty="0" smtClean="0"/>
              <a:t>จำนวน ๗๐ คดี ของ </a:t>
            </a:r>
            <a:r>
              <a:rPr lang="th-TH" b="1" dirty="0" err="1" smtClean="0"/>
              <a:t>สภ</a:t>
            </a:r>
            <a:r>
              <a:rPr lang="th-TH" b="1" dirty="0" smtClean="0"/>
              <a:t>.เมืองฯ ได้มีการบันทึกจริงหรือไม่</a:t>
            </a:r>
            <a:endParaRPr lang="th-TH" b="1" dirty="0"/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 flipH="1">
            <a:off x="3962400" y="533400"/>
            <a:ext cx="22098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>
            <a:stCxn id="2" idx="2"/>
          </p:cNvCxnSpPr>
          <p:nvPr/>
        </p:nvCxnSpPr>
        <p:spPr>
          <a:xfrm flipH="1" flipV="1">
            <a:off x="3505200" y="2438400"/>
            <a:ext cx="2667000" cy="2651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/>
          <p:nvPr/>
        </p:nvCxnSpPr>
        <p:spPr>
          <a:xfrm flipH="1" flipV="1">
            <a:off x="1524000" y="2362200"/>
            <a:ext cx="4800600" cy="3505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Ink 10"/>
              <p14:cNvContentPartPr/>
              <p14:nvPr/>
            </p14:nvContentPartPr>
            <p14:xfrm>
              <a:off x="437040" y="1071720"/>
              <a:ext cx="3540960" cy="143172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7680" y="1062360"/>
                <a:ext cx="3559680" cy="145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2874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ชื่อเรื่อง 1"/>
          <p:cNvSpPr>
            <a:spLocks noGrp="1"/>
          </p:cNvSpPr>
          <p:nvPr>
            <p:ph type="title"/>
          </p:nvPr>
        </p:nvSpPr>
        <p:spPr>
          <a:xfrm>
            <a:off x="6172200" y="1143000"/>
            <a:ext cx="2819400" cy="35052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h-TH" sz="2800" b="1" dirty="0" smtClean="0"/>
              <a:t>เปลี่ยนการตั้งค่าการตรวจสอบ จากช่วงวันที่ ๑ ม.ค.๖๐ – ๑๗ ม.ค.๖๐ เป็น </a:t>
            </a:r>
            <a:r>
              <a:rPr lang="th-TH" sz="3200" b="1" dirty="0" smtClean="0">
                <a:solidFill>
                  <a:srgbClr val="FF0000"/>
                </a:solidFill>
              </a:rPr>
              <a:t>๑ ม.ค.๖๐ – ๓๑ ม.ค.๖๐</a:t>
            </a: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922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228600"/>
            <a:ext cx="5638799" cy="64674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cxnSp>
        <p:nvCxnSpPr>
          <p:cNvPr id="5" name="ลูกศรเชื่อมต่อแบบตรง 4"/>
          <p:cNvCxnSpPr>
            <a:stCxn id="9218" idx="1"/>
          </p:cNvCxnSpPr>
          <p:nvPr/>
        </p:nvCxnSpPr>
        <p:spPr>
          <a:xfrm flipH="1">
            <a:off x="2895600" y="2895600"/>
            <a:ext cx="3276600" cy="1905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1148400" y="4740480"/>
              <a:ext cx="1818000" cy="7120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39040" y="4731120"/>
                <a:ext cx="1836720" cy="730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3703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ชื่อเรื่อง 1"/>
          <p:cNvSpPr>
            <a:spLocks noGrp="1"/>
          </p:cNvSpPr>
          <p:nvPr>
            <p:ph type="title"/>
          </p:nvPr>
        </p:nvSpPr>
        <p:spPr>
          <a:xfrm>
            <a:off x="6019800" y="76200"/>
            <a:ext cx="2895600" cy="2819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2800" b="1" dirty="0" smtClean="0"/>
              <a:t>ผลการประมวลผลพบว่า คดีที่หายไปตั้งแต่คดีที่ ๑๒๘ – ๑๙๘ (๗๐ คดี)  ได้มีการบันทึกแล้ว</a:t>
            </a: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1024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" r="22388"/>
          <a:stretch/>
        </p:blipFill>
        <p:spPr bwMode="auto">
          <a:xfrm>
            <a:off x="95534" y="76200"/>
            <a:ext cx="5581935" cy="6705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ดาว 12 แฉก 2"/>
          <p:cNvSpPr/>
          <p:nvPr/>
        </p:nvSpPr>
        <p:spPr>
          <a:xfrm>
            <a:off x="5791200" y="2971800"/>
            <a:ext cx="3377821" cy="3810000"/>
          </a:xfrm>
          <a:prstGeom prst="star12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พบข้อผิดพลาด คือ คดี ๑๙๙ บันทึกวันรับคำร้องทุกข์ก่อนคดีที่ ๑๙๘</a:t>
            </a:r>
            <a:endParaRPr lang="th-TH" b="1" dirty="0"/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 flipH="1">
            <a:off x="1295400" y="1066800"/>
            <a:ext cx="4724400" cy="2438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/>
          <p:nvPr/>
        </p:nvCxnSpPr>
        <p:spPr>
          <a:xfrm flipH="1">
            <a:off x="3886200" y="4191000"/>
            <a:ext cx="21336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/>
              <p14:cNvContentPartPr/>
              <p14:nvPr/>
            </p14:nvContentPartPr>
            <p14:xfrm>
              <a:off x="685800" y="3600360"/>
              <a:ext cx="3240720" cy="233208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6440" y="3591000"/>
                <a:ext cx="3259440" cy="2350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0315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1800" dirty="0"/>
          </a:p>
        </p:txBody>
      </p:sp>
      <p:sp>
        <p:nvSpPr>
          <p:cNvPr id="5123" name="ชื่อเรื่อง 2"/>
          <p:cNvSpPr>
            <a:spLocks noGrp="1"/>
          </p:cNvSpPr>
          <p:nvPr>
            <p:ph type="title"/>
          </p:nvPr>
        </p:nvSpPr>
        <p:spPr>
          <a:xfrm>
            <a:off x="7467600" y="228600"/>
            <a:ext cx="1600200" cy="5562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defRPr/>
            </a:pPr>
            <a:r>
              <a:rPr lang="th-TH" sz="24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สถิติการบันทึกข้อมูลคดีอาญา/จราจร ของ ภ.3</a:t>
            </a:r>
            <a:br>
              <a:rPr lang="th-TH" sz="24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4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ข้อมูล ตั้งแต่ 1 ม.ค.60 - </a:t>
            </a:r>
            <a:r>
              <a:rPr lang="en-US" sz="24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31</a:t>
            </a:r>
            <a:r>
              <a:rPr lang="th-TH" sz="24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ธ.ค. 60 ( ตรวจสอบ ณ </a:t>
            </a:r>
            <a:r>
              <a:rPr lang="th-TH" sz="24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5</a:t>
            </a:r>
            <a:r>
              <a:rPr lang="th-TH" sz="24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ก.พ.61 )</a:t>
            </a:r>
            <a:br>
              <a:rPr lang="th-TH" sz="24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นม.บันทึกครบ ๑๐๐ เปอร์เซ็นต์</a:t>
            </a:r>
          </a:p>
        </p:txBody>
      </p:sp>
      <p:graphicFrame>
        <p:nvGraphicFramePr>
          <p:cNvPr id="5" name="ตัวยึด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2921931"/>
              </p:ext>
            </p:extLst>
          </p:nvPr>
        </p:nvGraphicFramePr>
        <p:xfrm>
          <a:off x="0" y="269558"/>
          <a:ext cx="7360096" cy="6395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073"/>
                <a:gridCol w="683902"/>
                <a:gridCol w="732754"/>
                <a:gridCol w="697278"/>
                <a:gridCol w="592758"/>
                <a:gridCol w="592758"/>
                <a:gridCol w="908222"/>
                <a:gridCol w="721867"/>
                <a:gridCol w="839742"/>
                <a:gridCol w="839742"/>
              </a:tblGrid>
              <a:tr h="761998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ภ.จว.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จำนวนสถานี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จำนวนคดีอาญา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บันทึก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จำนวนคดีที่ไม่บันทึก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</a:t>
                      </a:r>
                    </a:p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คดีจราจร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บันทึก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จำนวนคดีที่ไม่บันทึก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38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ชัยภูมิ</a:t>
                      </a:r>
                      <a:endParaRPr lang="th-TH" sz="16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29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98 %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38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นครราชสีมา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51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19611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19611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38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บุรีรัมย์</a:t>
                      </a:r>
                      <a:endParaRPr lang="th-TH" sz="16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34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8787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8787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1650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99 %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38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ยโสธร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11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38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ศรีสะ</a:t>
                      </a:r>
                      <a:r>
                        <a:rPr lang="th-TH" sz="1600" b="1" dirty="0" err="1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เกษ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32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9778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9778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38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สุรินทร์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33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1502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1502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38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อำนาจเจริญ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10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5352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5352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38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อุบลราชธานี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36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23203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23203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2418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2418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5417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  <a:endParaRPr lang="th-TH" sz="16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236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86565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86565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12878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12865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99 %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540240" y="1542960"/>
              <a:ext cx="3995280" cy="8406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30880" y="1533600"/>
                <a:ext cx="4014000" cy="859320"/>
              </a:xfrm>
              <a:prstGeom prst="rect">
                <a:avLst/>
              </a:prstGeom>
            </p:spPr>
          </p:pic>
        </mc:Fallback>
      </mc:AlternateContent>
      <p:cxnSp>
        <p:nvCxnSpPr>
          <p:cNvPr id="4" name="ลูกศรเชื่อมต่อแบบตรง 3"/>
          <p:cNvCxnSpPr/>
          <p:nvPr/>
        </p:nvCxnSpPr>
        <p:spPr>
          <a:xfrm flipH="1" flipV="1">
            <a:off x="4343400" y="2209800"/>
            <a:ext cx="3192120" cy="2514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879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9445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h-TH" sz="3200" b="1" dirty="0" smtClean="0"/>
              <a:t>การบันทึกข้อมูลที่ผิดพลาด จะมีผลต่อการตรวจสอบผลการปฏิบัติว่า           แต่ละ </a:t>
            </a:r>
            <a:r>
              <a:rPr lang="th-TH" sz="3200" b="1" dirty="0" err="1" smtClean="0"/>
              <a:t>สภ</a:t>
            </a:r>
            <a:r>
              <a:rPr lang="th-TH" sz="3200" b="1" dirty="0" smtClean="0"/>
              <a:t>.ได้บันทึกครบถ้วนหรือไม่</a:t>
            </a:r>
            <a:endParaRPr lang="th-TH" sz="3200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858000" y="2286000"/>
            <a:ext cx="2286000" cy="4191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ภ.๓ จึงได้แต่งตั้ง ผกก.(สอบสวน) บก.</a:t>
            </a:r>
            <a:r>
              <a:rPr lang="th-TH" b="1" dirty="0" err="1" smtClean="0"/>
              <a:t>สส.ภ</a:t>
            </a:r>
            <a:r>
              <a:rPr lang="th-TH" b="1" dirty="0" smtClean="0"/>
              <a:t>.๓   เป็นผู้ควบคุมตรวจสอบการบันทึกอีกชั้นหนึ่งเพื่อไม่ให้เกิดข้อผิดพลาด</a:t>
            </a:r>
            <a:endParaRPr lang="th-TH" b="1" dirty="0"/>
          </a:p>
        </p:txBody>
      </p:sp>
      <p:pic>
        <p:nvPicPr>
          <p:cNvPr id="9218" name="Picture 2" descr="C:\Documents and Settings\Administrator\Desktop\crimes สอบสวน\รายชื่อผู้ควบคุมการบันทึก ระดับบช.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" r="11508" b="4003"/>
          <a:stretch/>
        </p:blipFill>
        <p:spPr bwMode="auto">
          <a:xfrm>
            <a:off x="152400" y="1219200"/>
            <a:ext cx="6469038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ลูกศรซ้าย 3"/>
          <p:cNvSpPr/>
          <p:nvPr/>
        </p:nvSpPr>
        <p:spPr>
          <a:xfrm>
            <a:off x="5867400" y="2793242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7056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152400"/>
            <a:ext cx="8229600" cy="79216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3600" b="1" dirty="0" smtClean="0"/>
              <a:t>การจำหน่ายคดีในระบบ </a:t>
            </a:r>
            <a:r>
              <a:rPr lang="en-US" sz="3600" b="1" dirty="0" smtClean="0"/>
              <a:t>crimes</a:t>
            </a:r>
            <a:endParaRPr lang="th-TH" sz="3600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95300" y="1295400"/>
            <a:ext cx="8229600" cy="2514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AutoNum type="thaiNumPeriod"/>
            </a:pPr>
            <a:r>
              <a:rPr lang="th-TH" b="1" dirty="0" smtClean="0"/>
              <a:t>ผลการตรวจสอบการจำหน่ายคดีประจำเดือน มกราคม ๒๕๖๑</a:t>
            </a:r>
          </a:p>
          <a:p>
            <a:pPr marL="0" indent="0">
              <a:buNone/>
            </a:pPr>
            <a:r>
              <a:rPr lang="th-TH" sz="2800" b="1" dirty="0"/>
              <a:t> </a:t>
            </a:r>
            <a:r>
              <a:rPr lang="th-TH" sz="2800" b="1" dirty="0" smtClean="0"/>
              <a:t>         </a:t>
            </a:r>
            <a:r>
              <a:rPr lang="th-TH" sz="2800" b="1" dirty="0" smtClean="0">
                <a:solidFill>
                  <a:schemeClr val="tx1"/>
                </a:solidFill>
              </a:rPr>
              <a:t>๑.๑ ผลการตรวจสอบการปฏิบัติตามคำสั่ง </a:t>
            </a:r>
            <a:r>
              <a:rPr lang="th-TH" sz="2800" b="1" dirty="0" err="1" smtClean="0">
                <a:solidFill>
                  <a:schemeClr val="tx1"/>
                </a:solidFill>
              </a:rPr>
              <a:t>ตร</a:t>
            </a:r>
            <a:r>
              <a:rPr lang="th-TH" sz="2800" b="1" dirty="0" smtClean="0">
                <a:solidFill>
                  <a:schemeClr val="tx1"/>
                </a:solidFill>
              </a:rPr>
              <a:t>.ที่ ๔๑๙/๕๖ </a:t>
            </a:r>
            <a:r>
              <a:rPr lang="th-TH" sz="2400" b="1" dirty="0" smtClean="0">
                <a:solidFill>
                  <a:srgbClr val="FF0000"/>
                </a:solidFill>
              </a:rPr>
              <a:t>( สำหรับคดีที่</a:t>
            </a:r>
          </a:p>
          <a:p>
            <a:pPr marL="0" indent="0">
              <a:buNone/>
            </a:pPr>
            <a:r>
              <a:rPr lang="th-TH" sz="2400" b="1" dirty="0">
                <a:solidFill>
                  <a:srgbClr val="FF0000"/>
                </a:solidFill>
              </a:rPr>
              <a:t> </a:t>
            </a:r>
            <a:r>
              <a:rPr lang="th-TH" sz="2400" b="1" dirty="0" smtClean="0">
                <a:solidFill>
                  <a:srgbClr val="FF0000"/>
                </a:solidFill>
              </a:rPr>
              <a:t>                  สอบสวนนานเกิน ๒ เดือนที่ยังไม่จำหน่ายในระบบ </a:t>
            </a:r>
            <a:r>
              <a:rPr lang="en-US" sz="2400" b="1" dirty="0" smtClean="0">
                <a:solidFill>
                  <a:srgbClr val="FF0000"/>
                </a:solidFill>
              </a:rPr>
              <a:t>crimes</a:t>
            </a:r>
            <a:r>
              <a:rPr lang="th-TH" sz="2400" b="1" dirty="0" smtClean="0">
                <a:solidFill>
                  <a:srgbClr val="FF0000"/>
                </a:solidFill>
              </a:rPr>
              <a:t> )    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FF0000"/>
                </a:solidFill>
              </a:rPr>
              <a:t> </a:t>
            </a:r>
            <a:r>
              <a:rPr lang="th-TH" sz="2800" b="1" dirty="0" smtClean="0">
                <a:solidFill>
                  <a:srgbClr val="FF0000"/>
                </a:solidFill>
              </a:rPr>
              <a:t>         </a:t>
            </a:r>
            <a:r>
              <a:rPr lang="th-TH" sz="2800" b="1" dirty="0" smtClean="0">
                <a:solidFill>
                  <a:schemeClr val="tx1"/>
                </a:solidFill>
              </a:rPr>
              <a:t>๑.๒ รายงานผลการตรวจสอบข้อเท็จจริง </a:t>
            </a:r>
            <a:endParaRPr lang="th-TH" sz="2800" b="1" dirty="0">
              <a:solidFill>
                <a:schemeClr val="tx1"/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72979" y="4419600"/>
            <a:ext cx="8458200" cy="1447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/>
              <a:t>๒. ผลการตรวจสอบการจำหน่ายคดีประจำเดือน กุมภาพันธ์ ๒๕๖๑</a:t>
            </a:r>
          </a:p>
          <a:p>
            <a:pPr algn="ctr"/>
            <a:r>
              <a:rPr lang="th-TH" b="1" dirty="0" smtClean="0"/>
              <a:t>( สำรวจ ณ.วันที่ ๕ ก.พ.๖๑) </a:t>
            </a:r>
          </a:p>
          <a:p>
            <a:r>
              <a:rPr lang="th-TH" dirty="0"/>
              <a:t> </a:t>
            </a:r>
            <a:r>
              <a:rPr lang="th-TH" dirty="0" smtClean="0"/>
              <a:t>                    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617792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116632"/>
            <a:ext cx="8305800" cy="95016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2400" b="1" dirty="0" smtClean="0">
                <a:latin typeface="TH SarabunPSK" pitchFamily="34" charset="-34"/>
                <a:cs typeface="TH SarabunPSK"/>
              </a:rPr>
              <a:t>๑. สำนวน</a:t>
            </a:r>
            <a:r>
              <a:rPr lang="th-TH" sz="2400" b="1" dirty="0">
                <a:latin typeface="TH SarabunPSK" pitchFamily="34" charset="-34"/>
                <a:cs typeface="TH SarabunPSK"/>
              </a:rPr>
              <a:t>การสอบสวนที่</a:t>
            </a:r>
            <a:r>
              <a:rPr lang="th-TH" sz="2400" b="1" dirty="0">
                <a:latin typeface="TH SarabunIT๙" pitchFamily="34" charset="-34"/>
                <a:cs typeface="TH SarabunPSK"/>
              </a:rPr>
              <a:t>สอบสวนนานเกิน </a:t>
            </a:r>
            <a:r>
              <a:rPr lang="th-TH" sz="2400" b="1" dirty="0" smtClean="0">
                <a:latin typeface="TH SarabunIT๙" pitchFamily="34" charset="-34"/>
                <a:cs typeface="TH SarabunPSK"/>
              </a:rPr>
              <a:t>2 เดือน และยังไม่จำหน่าย </a:t>
            </a:r>
            <a:r>
              <a:rPr lang="th-TH" sz="2400" b="1" dirty="0">
                <a:latin typeface="TH SarabunPSK" pitchFamily="34" charset="-34"/>
                <a:cs typeface="TH SarabunPSK"/>
              </a:rPr>
              <a:t/>
            </a:r>
            <a:br>
              <a:rPr lang="th-TH" sz="2400" b="1" dirty="0">
                <a:latin typeface="TH SarabunPSK" pitchFamily="34" charset="-34"/>
                <a:cs typeface="TH SarabunPSK"/>
              </a:rPr>
            </a:br>
            <a:r>
              <a:rPr lang="th-TH" sz="2400" b="1" dirty="0">
                <a:latin typeface="TH SarabunPSK" pitchFamily="34" charset="-34"/>
                <a:cs typeface="TH SarabunPSK"/>
              </a:rPr>
              <a:t>ใน</a:t>
            </a:r>
            <a:r>
              <a:rPr lang="th-TH" sz="2400" b="1" dirty="0" smtClean="0">
                <a:latin typeface="TH SarabunPSK" pitchFamily="34" charset="-34"/>
                <a:cs typeface="TH SarabunPSK"/>
              </a:rPr>
              <a:t>ระบบ </a:t>
            </a:r>
            <a:r>
              <a:rPr lang="en-US" sz="2400" b="1" dirty="0" smtClean="0">
                <a:latin typeface="TH SarabunPSK" pitchFamily="34" charset="-34"/>
                <a:cs typeface="TH SarabunPSK"/>
              </a:rPr>
              <a:t>CRIMES</a:t>
            </a:r>
            <a:r>
              <a:rPr lang="th-TH" sz="2400" b="1" dirty="0" smtClean="0">
                <a:latin typeface="TH SarabunPSK" pitchFamily="34" charset="-34"/>
                <a:cs typeface="TH SarabunPSK"/>
              </a:rPr>
              <a:t> ตั้งแต่วันที่ 1 ม.ค. – 31 ธ.ค.60 (ณ วันที่ </a:t>
            </a:r>
            <a:r>
              <a:rPr lang="th-TH" sz="2400" b="1" dirty="0">
                <a:latin typeface="TH SarabunPSK" pitchFamily="34" charset="-34"/>
                <a:cs typeface="TH SarabunPSK"/>
              </a:rPr>
              <a:t>5</a:t>
            </a:r>
            <a:r>
              <a:rPr lang="th-TH" sz="2400" b="1" dirty="0" smtClean="0">
                <a:latin typeface="TH SarabunPSK" pitchFamily="34" charset="-34"/>
                <a:cs typeface="TH SarabunPSK"/>
              </a:rPr>
              <a:t> ม.ค. 61)</a:t>
            </a:r>
            <a:endParaRPr lang="en-US" sz="2400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7437574"/>
              </p:ext>
            </p:extLst>
          </p:nvPr>
        </p:nvGraphicFramePr>
        <p:xfrm>
          <a:off x="152400" y="1219200"/>
          <a:ext cx="4953000" cy="4724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6500"/>
                <a:gridCol w="2476500"/>
              </a:tblGrid>
              <a:tr h="460169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ภ.จว</a:t>
                      </a:r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endParaRPr lang="en-US" sz="24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จำนวนคดี</a:t>
                      </a:r>
                      <a:endParaRPr lang="en-US" sz="24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169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ชัยภูมิ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169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นครราชีสมา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23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169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บุรีรัมย์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1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ยโสธร</a:t>
                      </a:r>
                      <a:endParaRPr lang="en-US" sz="2400" dirty="0" smtClean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169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ศรีสะ</a:t>
                      </a:r>
                      <a:r>
                        <a:rPr lang="th-TH" sz="2400" dirty="0" err="1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เกษ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169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สุรินทร์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169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Angsana New" pitchFamily="18" charset="-34"/>
                          <a:cs typeface="Angsana New" pitchFamily="18" charset="-34"/>
                        </a:rPr>
                        <a:t>อำนาจเจริญ</a:t>
                      </a:r>
                      <a:endParaRPr lang="en-US" sz="24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en-US" sz="24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169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อุบลราชธานี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endParaRPr lang="en-US" sz="24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881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Angsana New" pitchFamily="18" charset="-34"/>
                          <a:cs typeface="Angsana New" pitchFamily="18" charset="-34"/>
                        </a:rPr>
                        <a:t>รวม</a:t>
                      </a:r>
                      <a:endParaRPr lang="en-US" sz="32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FF00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94</a:t>
                      </a:r>
                      <a:endParaRPr lang="en-US" sz="3200" dirty="0">
                        <a:solidFill>
                          <a:srgbClr val="FF00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066800"/>
            <a:ext cx="3425737" cy="4191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6" name="ดาว 32 แฉก 5"/>
          <p:cNvSpPr/>
          <p:nvPr/>
        </p:nvSpPr>
        <p:spPr>
          <a:xfrm>
            <a:off x="3505200" y="5508784"/>
            <a:ext cx="5562601" cy="1349216"/>
          </a:xfrm>
          <a:prstGeom prst="star32">
            <a:avLst>
              <a:gd name="adj" fmla="val 457200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dirty="0">
                <a:latin typeface="TH SarabunIT๙" pitchFamily="34" charset="-34"/>
                <a:cs typeface="TH SarabunIT๙" pitchFamily="34" charset="-34"/>
              </a:rPr>
              <a:t>ภ.3 ได้มีหนังสือที่ 0018.27/93 ลง</a:t>
            </a:r>
            <a:r>
              <a:rPr lang="th-TH" sz="2000" dirty="0" smtClean="0">
                <a:latin typeface="TH SarabunIT๙" pitchFamily="34" charset="-34"/>
                <a:cs typeface="TH SarabunIT๙" pitchFamily="34" charset="-34"/>
              </a:rPr>
              <a:t>วันที่                8 </a:t>
            </a:r>
            <a:r>
              <a:rPr lang="th-TH" sz="2000" dirty="0">
                <a:latin typeface="TH SarabunIT๙" pitchFamily="34" charset="-34"/>
                <a:cs typeface="TH SarabunIT๙" pitchFamily="34" charset="-34"/>
              </a:rPr>
              <a:t>ม.ค.61 สั่งให้ </a:t>
            </a:r>
            <a:r>
              <a:rPr lang="th-TH" sz="2000" dirty="0" err="1">
                <a:latin typeface="TH SarabunIT๙" pitchFamily="34" charset="-34"/>
                <a:cs typeface="TH SarabunIT๙" pitchFamily="34" charset="-34"/>
              </a:rPr>
              <a:t>ภ.จว</a:t>
            </a:r>
            <a:r>
              <a:rPr lang="th-TH" sz="2000" dirty="0">
                <a:latin typeface="TH SarabunIT๙" pitchFamily="34" charset="-34"/>
                <a:cs typeface="TH SarabunIT๙" pitchFamily="34" charset="-34"/>
              </a:rPr>
              <a:t>. ทำการ</a:t>
            </a:r>
            <a:r>
              <a:rPr lang="th-TH" sz="2000" dirty="0" smtClean="0">
                <a:latin typeface="TH SarabunIT๙" pitchFamily="34" charset="-34"/>
                <a:cs typeface="TH SarabunIT๙" pitchFamily="34" charset="-34"/>
              </a:rPr>
              <a:t>ตรวจสอบการปฏิบัติตาม</a:t>
            </a:r>
            <a:r>
              <a:rPr lang="th-TH" sz="2000" dirty="0">
                <a:latin typeface="TH SarabunIT๙" pitchFamily="34" charset="-34"/>
                <a:cs typeface="TH SarabunIT๙" pitchFamily="34" charset="-34"/>
              </a:rPr>
              <a:t>คำสั่ง 419/56 แล้วรายงานผลภายใน 16 ม.ค.61</a:t>
            </a:r>
            <a:endParaRPr lang="en-US" sz="20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ลูกศรขวา 7"/>
          <p:cNvSpPr/>
          <p:nvPr/>
        </p:nvSpPr>
        <p:spPr>
          <a:xfrm rot="19274613">
            <a:off x="3770458" y="4659799"/>
            <a:ext cx="2556161" cy="2010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471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28599" y="39746"/>
            <a:ext cx="8686800" cy="57775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ผลการตรวจสำนวนที่สอบสวนนานเกิน 2 เดือนซึ่งยังไม่จำหน่ายในระบบ </a:t>
            </a:r>
            <a:r>
              <a:rPr lang="en-US" sz="24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crimes</a:t>
            </a:r>
            <a:r>
              <a:rPr lang="th-TH" sz="24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ประจำเดือน ม.ค.๖๑</a:t>
            </a:r>
            <a:endParaRPr lang="th-TH" sz="2400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346674"/>
              </p:ext>
            </p:extLst>
          </p:nvPr>
        </p:nvGraphicFramePr>
        <p:xfrm>
          <a:off x="152400" y="685800"/>
          <a:ext cx="4724400" cy="6044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772282"/>
                <a:gridCol w="875869"/>
                <a:gridCol w="1008363"/>
                <a:gridCol w="848686"/>
              </a:tblGrid>
              <a:tr h="475304"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dirty="0" err="1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ภ.จว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จำนวนคดี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ข้อบกพร่อง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1425911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ไม่ตรวจตามคำสั่ง</a:t>
                      </a:r>
                      <a:r>
                        <a:rPr lang="th-TH" sz="2000" baseline="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000" baseline="0" dirty="0" err="1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ตร</a:t>
                      </a:r>
                      <a:r>
                        <a:rPr lang="th-TH" sz="2000" baseline="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.419/56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ไม่ขอขยายระยะเวลาการสอบสวน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ไม่แจ้งความคืบหน้า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86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ชัยภูมิ</a:t>
                      </a:r>
                      <a:endParaRPr lang="th-TH" sz="24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86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นครราชสีมา</a:t>
                      </a:r>
                      <a:endParaRPr lang="th-TH" sz="24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23</a:t>
                      </a:r>
                      <a:endParaRPr lang="en-US" sz="1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86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บุรีรัมย์</a:t>
                      </a:r>
                      <a:endParaRPr lang="th-TH" sz="24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17</a:t>
                      </a:r>
                      <a:endParaRPr lang="en-US" sz="1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ยโสธร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19</a:t>
                      </a:r>
                      <a:endParaRPr lang="en-US" sz="1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th-TH" sz="1800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86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ศรีสะ</a:t>
                      </a:r>
                      <a:r>
                        <a:rPr lang="th-TH" sz="2400" dirty="0" err="1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เกษ</a:t>
                      </a:r>
                      <a:endParaRPr lang="th-TH" sz="24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  <a:endParaRPr lang="en-US" sz="1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86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สุรินทร์</a:t>
                      </a:r>
                      <a:endParaRPr lang="th-TH" sz="24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  <a:endParaRPr lang="en-US" sz="1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86">
                <a:tc>
                  <a:txBody>
                    <a:bodyPr/>
                    <a:lstStyle/>
                    <a:p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อำนาจเจริญ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1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38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อุบลราชธานี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16</a:t>
                      </a:r>
                      <a:endParaRPr lang="en-US" sz="1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540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94</a:t>
                      </a:r>
                      <a:endParaRPr lang="en-US" sz="1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th-TH" sz="1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th-TH" sz="1800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748826"/>
              </p:ext>
            </p:extLst>
          </p:nvPr>
        </p:nvGraphicFramePr>
        <p:xfrm>
          <a:off x="5257800" y="838200"/>
          <a:ext cx="3733800" cy="3824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762000"/>
                <a:gridCol w="762000"/>
                <a:gridCol w="1143000"/>
              </a:tblGrid>
              <a:tr h="520707"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dirty="0" err="1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เลขคดี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ข้อหา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ข้อบกพร่อง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0299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ไม่แจ้งความคืบหน้า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สภ</a:t>
                      </a: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.คำเขื่อนแก้ว</a:t>
                      </a:r>
                      <a:endParaRPr lang="th-TH" sz="1600" dirty="0" smtClean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334/60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ลักทรัพย์ฯ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effectLst/>
                        <a:latin typeface="TH SarabunIT๙" pitchFamily="34" charset="-34"/>
                        <a:ea typeface="+mn-ea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สภ</a:t>
                      </a: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.ค้อวัง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effectLst/>
                        <a:latin typeface="TH SarabunIT๙" pitchFamily="34" charset="-34"/>
                        <a:ea typeface="+mn-ea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1๑8/60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ลักทรัพย์ฯ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สภ</a:t>
                      </a: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.ค้อวัง</a:t>
                      </a:r>
                      <a:endParaRPr lang="th-TH" sz="1600" b="0" dirty="0" smtClean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106/60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ฉ้อโกงฯ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effectLst/>
                        <a:latin typeface="TH SarabunIT๙" pitchFamily="34" charset="-34"/>
                        <a:ea typeface="+mn-ea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สภ</a:t>
                      </a: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.เมืองยโสธร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effectLst/>
                        <a:latin typeface="TH SarabunIT๙" pitchFamily="34" charset="-34"/>
                        <a:ea typeface="+mn-ea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1048/60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ฉ้อโกงฯ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effectLst/>
                        <a:latin typeface="TH SarabunIT๙" pitchFamily="34" charset="-34"/>
                        <a:ea typeface="+mn-ea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ลูกศรขวา 2"/>
          <p:cNvSpPr/>
          <p:nvPr/>
        </p:nvSpPr>
        <p:spPr>
          <a:xfrm rot="20169212">
            <a:off x="4602831" y="3967943"/>
            <a:ext cx="978408" cy="35912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วงรี 5"/>
          <p:cNvSpPr/>
          <p:nvPr/>
        </p:nvSpPr>
        <p:spPr>
          <a:xfrm>
            <a:off x="5612071" y="5029200"/>
            <a:ext cx="2465129" cy="152400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ไม่มีหลักฐานการแจ้งความคืบหน้า</a:t>
            </a:r>
            <a:endParaRPr lang="th-TH" dirty="0"/>
          </a:p>
        </p:txBody>
      </p:sp>
      <p:sp>
        <p:nvSpPr>
          <p:cNvPr id="7" name="ลูกศรขึ้น 6"/>
          <p:cNvSpPr/>
          <p:nvPr/>
        </p:nvSpPr>
        <p:spPr>
          <a:xfrm rot="19158677">
            <a:off x="5101316" y="4173562"/>
            <a:ext cx="382739" cy="1521756"/>
          </a:xfrm>
          <a:prstGeom prst="up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8680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1800" dirty="0"/>
          </a:p>
        </p:txBody>
      </p:sp>
      <p:sp>
        <p:nvSpPr>
          <p:cNvPr id="5123" name="ชื่อเรื่อง 2"/>
          <p:cNvSpPr>
            <a:spLocks noGrp="1"/>
          </p:cNvSpPr>
          <p:nvPr>
            <p:ph type="title"/>
          </p:nvPr>
        </p:nvSpPr>
        <p:spPr>
          <a:xfrm>
            <a:off x="357188" y="0"/>
            <a:ext cx="8064500" cy="1285875"/>
          </a:xfrm>
        </p:spPr>
        <p:txBody>
          <a:bodyPr/>
          <a:lstStyle/>
          <a:p>
            <a:pPr algn="ctr">
              <a:defRPr/>
            </a:pPr>
            <a:r>
              <a:rPr lang="th-TH" sz="36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สถิติการบันทึกข้อมูลคดีอาญา/จราจร ของ ภ.3</a:t>
            </a:r>
            <a:br>
              <a:rPr lang="th-TH" sz="36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ข้อมูล ตั้งแต่ 1 ม.ค. - </a:t>
            </a:r>
            <a:r>
              <a:rPr lang="en-US" sz="36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31</a:t>
            </a:r>
            <a:r>
              <a:rPr lang="th-TH" sz="36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ธ.ค. 60 </a:t>
            </a:r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( ตรวจสอบ ณ </a:t>
            </a:r>
            <a:r>
              <a:rPr lang="en-US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12</a:t>
            </a:r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ก.พ.61 )</a:t>
            </a:r>
          </a:p>
        </p:txBody>
      </p:sp>
      <p:graphicFrame>
        <p:nvGraphicFramePr>
          <p:cNvPr id="5" name="ตัวยึด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9588285"/>
              </p:ext>
            </p:extLst>
          </p:nvPr>
        </p:nvGraphicFramePr>
        <p:xfrm>
          <a:off x="107504" y="1243013"/>
          <a:ext cx="8928993" cy="5516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1173"/>
                <a:gridCol w="829686"/>
                <a:gridCol w="888949"/>
                <a:gridCol w="845911"/>
                <a:gridCol w="719113"/>
                <a:gridCol w="719113"/>
                <a:gridCol w="1101820"/>
                <a:gridCol w="875742"/>
                <a:gridCol w="1018743"/>
                <a:gridCol w="1018743"/>
              </a:tblGrid>
              <a:tr h="804905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ภ.จว.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จำนวนสถานี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จำนวนคดีอาญา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บันทึก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จำนวนคดีที่ไม่บันทึก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</a:t>
                      </a:r>
                    </a:p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คดีจราจร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บันทึก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จำนวนคดีที่ไม่บันทึก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6414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ชัยภูมิ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29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6414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นครราชสีมา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51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19611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19611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6414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บุรีรัมย์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34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8787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8787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0880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ยโสธร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11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4209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ศรีสะ</a:t>
                      </a:r>
                      <a:r>
                        <a:rPr lang="th-TH" sz="1600" b="1" dirty="0" err="1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เกษ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32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9778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9778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9879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สุรินทร์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33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1502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1502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6414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อำนาจเจริญ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10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5352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5352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6414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อุบลราชธานี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36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23203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23203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2418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2418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6414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  <a:endParaRPr lang="th-TH" sz="16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236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86565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86565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12878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12878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06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ท้ายกระดาษ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47362"/>
              </p:ext>
            </p:extLst>
          </p:nvPr>
        </p:nvGraphicFramePr>
        <p:xfrm>
          <a:off x="179510" y="152399"/>
          <a:ext cx="8712970" cy="6400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802"/>
                <a:gridCol w="847200"/>
                <a:gridCol w="2259200"/>
                <a:gridCol w="1200200"/>
                <a:gridCol w="1482600"/>
                <a:gridCol w="917800"/>
                <a:gridCol w="912168"/>
              </a:tblGrid>
              <a:tr h="770623"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dirty="0" err="1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เลขคดี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ข้อหา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ข้อบกพร่อง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หมายเหตุ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1431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ไม่ตรวจตามคำสั่ง</a:t>
                      </a:r>
                      <a:r>
                        <a:rPr lang="th-TH" baseline="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baseline="0" dirty="0" err="1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ตร</a:t>
                      </a:r>
                      <a:r>
                        <a:rPr lang="th-TH" baseline="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.419/56</a:t>
                      </a:r>
                      <a:endParaRPr lang="th-TH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ไม่ขอขยายระยะเวลาการสอบสวน</a:t>
                      </a:r>
                      <a:endParaRPr lang="th-TH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ไม่แจ้งความคืบหน้า</a:t>
                      </a:r>
                      <a:endParaRPr lang="th-TH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th-TH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1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สภ</a:t>
                      </a: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.คำเขื่อนแก้ว</a:t>
                      </a:r>
                      <a:endParaRPr lang="th-TH" sz="1600" dirty="0" smtClean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334/60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ลักทรัพย์ ใช้หรืออ้างเอกสารปลอมฯ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effectLst/>
                        <a:latin typeface="TH SarabunIT๙" pitchFamily="34" charset="-34"/>
                        <a:ea typeface="+mn-ea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1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สภ</a:t>
                      </a: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.ค้อวัง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effectLst/>
                        <a:latin typeface="TH SarabunIT๙" pitchFamily="34" charset="-34"/>
                        <a:ea typeface="+mn-ea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1๑8/60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ลักทรัพย์ฯ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1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สภ</a:t>
                      </a: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.ค้อวัง</a:t>
                      </a:r>
                      <a:endParaRPr lang="th-TH" sz="1600" b="0" dirty="0" smtClean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106/60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ฉ้อโกงฯ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effectLst/>
                        <a:latin typeface="TH SarabunIT๙" pitchFamily="34" charset="-34"/>
                        <a:ea typeface="+mn-ea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1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สภ</a:t>
                      </a: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.เมืองยโสธร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effectLst/>
                        <a:latin typeface="TH SarabunIT๙" pitchFamily="34" charset="-34"/>
                        <a:ea typeface="+mn-ea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1048/60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th-TH" sz="1600" kern="120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ฉ้อโกงฯ,</a:t>
                      </a:r>
                      <a:r>
                        <a:rPr kumimoji="0" lang="th-TH" sz="1600" kern="1200" baseline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 </a:t>
                      </a:r>
                      <a:r>
                        <a:rPr kumimoji="0" lang="th-TH" sz="1600" kern="120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วิ่งราว</a:t>
                      </a:r>
                      <a:r>
                        <a:rPr kumimoji="0"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ทรัพย์ฯ</a:t>
                      </a:r>
                      <a:endParaRPr kumimoji="0" lang="en-US" sz="1600" kern="1200" dirty="0" smtClean="0">
                        <a:solidFill>
                          <a:schemeClr val="dk1"/>
                        </a:solidFill>
                        <a:effectLst/>
                        <a:latin typeface="TH SarabunIT๙" pitchFamily="34" charset="-34"/>
                        <a:ea typeface="+mn-ea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C:\Documents and Settings\Administrator\Desktop\สำนวนเกิน ๒ เดือน\ให้ตรวจสอบข้อเท็จจริง สำนวนเกิน ๒ เดือน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529408"/>
            <a:ext cx="3672408" cy="53285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387515" y="304800"/>
            <a:ext cx="3312368" cy="20162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หนังสือ ภ.๓ ที่ ๐๐๑๘.๒๗/๔๘๙ ลง ๒๑ ม.ค.๖๑ ให้ตรวจสอบข้อเท็จจริงฯ รายงานภายใน </a:t>
            </a:r>
          </a:p>
          <a:p>
            <a:pPr algn="ctr"/>
            <a:r>
              <a:rPr lang="th-TH" dirty="0" smtClean="0"/>
              <a:t>วันที่ ๕ ก.พ.๖๑</a:t>
            </a:r>
            <a:endParaRPr lang="th-TH" dirty="0"/>
          </a:p>
        </p:txBody>
      </p:sp>
      <p:sp>
        <p:nvSpPr>
          <p:cNvPr id="6" name="ลูกศรลง 5"/>
          <p:cNvSpPr/>
          <p:nvPr/>
        </p:nvSpPr>
        <p:spPr>
          <a:xfrm rot="18406419">
            <a:off x="3522463" y="1418174"/>
            <a:ext cx="403252" cy="1805699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961702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04301" y="152400"/>
            <a:ext cx="8229600" cy="9906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h-TH" sz="3100" dirty="0" smtClean="0"/>
              <a:t>ผลการตรวจสอบข้อเท็จจริง ของ </a:t>
            </a:r>
            <a:r>
              <a:rPr lang="th-TH" sz="3100" dirty="0" err="1" smtClean="0"/>
              <a:t>ภ.จว</a:t>
            </a:r>
            <a:r>
              <a:rPr lang="th-TH" sz="3100" dirty="0" smtClean="0"/>
              <a:t>.ยโสธร </a:t>
            </a:r>
            <a:br>
              <a:rPr lang="th-TH" sz="3100" dirty="0" smtClean="0"/>
            </a:br>
            <a:r>
              <a:rPr lang="th-TH" sz="3100" dirty="0" smtClean="0"/>
              <a:t>กรณี ภ.๓ ตรวจพบว่าไม่ได้แจ้งความคืบหน้าให้ผู้เสียหายฯ ตามคำสั่ง </a:t>
            </a:r>
            <a:r>
              <a:rPr lang="th-TH" sz="3100" dirty="0" err="1" smtClean="0"/>
              <a:t>ตร</a:t>
            </a:r>
            <a:r>
              <a:rPr lang="th-TH" sz="3100" dirty="0" smtClean="0"/>
              <a:t>.๔๑๙/</a:t>
            </a:r>
            <a:r>
              <a:rPr lang="th-TH" sz="3200" dirty="0" smtClean="0"/>
              <a:t>๕๖ </a:t>
            </a:r>
            <a:endParaRPr lang="th-TH" sz="32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874710" y="1572871"/>
            <a:ext cx="3112670" cy="315152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dirty="0" smtClean="0"/>
              <a:t>      </a:t>
            </a:r>
            <a:r>
              <a:rPr lang="th-TH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๑. ได้แจ้งความคืบหน้าแล้ว</a:t>
            </a:r>
          </a:p>
          <a:p>
            <a:pPr marL="0" indent="0">
              <a:buNone/>
            </a:pPr>
            <a:r>
              <a:rPr lang="th-TH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๒. สาเหตุที่ตรวจไม่พบในครั้งแรก เนื่องจากไม่ได้นำหนังสือแจ้งความคืบหน้ามาประกอบสำนวน </a:t>
            </a:r>
          </a:p>
          <a:p>
            <a:pPr marL="0" indent="0">
              <a:buNone/>
            </a:pPr>
            <a:r>
              <a:rPr lang="th-TH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th-TH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๓. ได้กำชับการปฏิบัติแล้ว</a:t>
            </a:r>
          </a:p>
          <a:p>
            <a:pPr marL="0" indent="0">
              <a:buNone/>
            </a:pPr>
            <a:r>
              <a:rPr lang="th-TH" sz="2400" dirty="0" smtClean="0">
                <a:solidFill>
                  <a:srgbClr val="FF0000"/>
                </a:solidFill>
              </a:rPr>
              <a:t>ในครั้งแรก ภ.</a:t>
            </a:r>
            <a:r>
              <a:rPr lang="th-TH" sz="2400" dirty="0">
                <a:solidFill>
                  <a:srgbClr val="FF0000"/>
                </a:solidFill>
              </a:rPr>
              <a:t>๓ </a:t>
            </a:r>
            <a:r>
              <a:rPr lang="th-TH" sz="2400" dirty="0" smtClean="0">
                <a:solidFill>
                  <a:srgbClr val="FF0000"/>
                </a:solidFill>
              </a:rPr>
              <a:t>จึงไม่มีหลักฐานการปฏิบัติตามคำสั่ง </a:t>
            </a:r>
            <a:r>
              <a:rPr lang="th-TH" sz="2400" dirty="0" err="1" smtClean="0">
                <a:solidFill>
                  <a:srgbClr val="FF0000"/>
                </a:solidFill>
              </a:rPr>
              <a:t>ตร</a:t>
            </a:r>
            <a:r>
              <a:rPr lang="th-TH" sz="2400" dirty="0" smtClean="0">
                <a:solidFill>
                  <a:srgbClr val="FF0000"/>
                </a:solidFill>
              </a:rPr>
              <a:t>.๔๑๙/๕๖ </a:t>
            </a:r>
            <a:endParaRPr lang="th-TH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h-TH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218" name="Picture 2" descr="C:\Documents and Settings\Administrator\Desktop\สำนวนเกิน ๒ เดือน\4715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00200"/>
            <a:ext cx="5105400" cy="449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ลูกศรขึ้น 3"/>
          <p:cNvSpPr/>
          <p:nvPr/>
        </p:nvSpPr>
        <p:spPr>
          <a:xfrm rot="15042161">
            <a:off x="4769347" y="2334910"/>
            <a:ext cx="175949" cy="2834951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คำบรรยายภาพแบบลูกศรซ้าย 4"/>
          <p:cNvSpPr/>
          <p:nvPr/>
        </p:nvSpPr>
        <p:spPr>
          <a:xfrm rot="1043588">
            <a:off x="4597366" y="5234461"/>
            <a:ext cx="2554689" cy="914400"/>
          </a:xfrm>
          <a:prstGeom prst="lef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FF0000"/>
                </a:solidFill>
              </a:rPr>
              <a:t>ไม่บกพร่อง</a:t>
            </a:r>
            <a:endParaRPr lang="th-TH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2280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istrator\Desktop\สำนวนเกิน ๒ เดือน\4715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6" y="194481"/>
            <a:ext cx="36576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3" name="Picture 3" descr="C:\Documents and Settings\Administrator\Desktop\สำนวนเกิน ๒ เดือน\4715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951" y="304800"/>
            <a:ext cx="4379889" cy="472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Documents and Settings\Administrator\Desktop\สำนวนเกิน ๒ เดือน\4715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57200"/>
            <a:ext cx="3415003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Documents and Settings\Administrator\Desktop\สำนวนเกิน ๒ เดือน\4715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848" y="4998493"/>
            <a:ext cx="3752051" cy="1485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0246" name="Picture 6" descr="C:\Documents and Settings\Administrator\Desktop\สำนวนเกิน ๒ เดือน\4715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003" y="5227661"/>
            <a:ext cx="3747797" cy="136363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วงรี 3"/>
          <p:cNvSpPr/>
          <p:nvPr/>
        </p:nvSpPr>
        <p:spPr>
          <a:xfrm>
            <a:off x="6858000" y="990600"/>
            <a:ext cx="2057400" cy="3352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dirty="0" smtClean="0"/>
              <a:t>   </a:t>
            </a:r>
            <a:r>
              <a:rPr lang="th-TH" b="1" dirty="0" smtClean="0">
                <a:solidFill>
                  <a:schemeClr val="accent5"/>
                </a:solidFill>
              </a:rPr>
              <a:t>๑.หนังสือแจ้งความคืบหน้า</a:t>
            </a:r>
          </a:p>
          <a:p>
            <a:r>
              <a:rPr lang="th-TH" b="1" dirty="0" smtClean="0"/>
              <a:t>๒. ไปรษณีย์ตอบ-รับ</a:t>
            </a:r>
            <a:endParaRPr lang="th-TH" b="1" dirty="0"/>
          </a:p>
        </p:txBody>
      </p:sp>
      <p:sp>
        <p:nvSpPr>
          <p:cNvPr id="5" name="ลูกศรลง 4"/>
          <p:cNvSpPr/>
          <p:nvPr/>
        </p:nvSpPr>
        <p:spPr>
          <a:xfrm rot="1774618">
            <a:off x="6855663" y="4019783"/>
            <a:ext cx="154815" cy="125118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0000"/>
              </a:solidFill>
            </a:endParaRPr>
          </a:p>
        </p:txBody>
      </p:sp>
      <p:sp>
        <p:nvSpPr>
          <p:cNvPr id="6" name="ลูกศรซ้าย 5"/>
          <p:cNvSpPr/>
          <p:nvPr/>
        </p:nvSpPr>
        <p:spPr>
          <a:xfrm>
            <a:off x="5874840" y="2514600"/>
            <a:ext cx="978408" cy="24231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71767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9552" y="1988840"/>
            <a:ext cx="7931224" cy="2232248"/>
          </a:xfrm>
          <a:ln w="57150">
            <a:solidFill>
              <a:srgbClr val="FF0000"/>
            </a:solidFill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๒. </a:t>
            </a:r>
            <a:r>
              <a:rPr lang="th-TH" sz="3600" b="1" dirty="0"/>
              <a:t>ผลการตรวจสอบการจำหน่าย</a:t>
            </a:r>
            <a:r>
              <a:rPr lang="th-TH" sz="3600" b="1" dirty="0" smtClean="0"/>
              <a:t>คดี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ในระบบ </a:t>
            </a:r>
            <a:r>
              <a:rPr lang="en-US" sz="3600" b="1" dirty="0">
                <a:latin typeface="TH SarabunIT๙" pitchFamily="34" charset="-34"/>
                <a:cs typeface="TH SarabunIT๙" pitchFamily="34" charset="-34"/>
              </a:rPr>
              <a:t>CRIMES </a:t>
            </a:r>
            <a:r>
              <a:rPr lang="th-TH" sz="3600" b="1" dirty="0" smtClean="0"/>
              <a:t>ประจำเดือน </a:t>
            </a:r>
            <a:r>
              <a:rPr lang="th-TH" sz="3600" b="1" dirty="0"/>
              <a:t>กุมภาพันธ์ </a:t>
            </a:r>
            <a:r>
              <a:rPr lang="th-TH" sz="3600" b="1" dirty="0" smtClean="0"/>
              <a:t>๒๕๖๑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b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(สำรวจ ณ.วันที่ ๕ ก.พ.๖๑)</a:t>
            </a:r>
            <a:endParaRPr lang="th-TH" sz="2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9564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467600" cy="850106"/>
          </a:xfrm>
        </p:spPr>
        <p:txBody>
          <a:bodyPr>
            <a:noAutofit/>
          </a:bodyPr>
          <a:lstStyle/>
          <a:p>
            <a:pPr algn="ctr"/>
            <a:r>
              <a:rPr lang="th-TH" sz="2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๒. สถิติสำนวน</a:t>
            </a:r>
            <a:r>
              <a:rPr lang="th-TH" sz="28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การสอบสวนที่สอบสวนนานเกิน </a:t>
            </a:r>
            <a:r>
              <a:rPr lang="th-TH" sz="2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 </a:t>
            </a:r>
            <a:r>
              <a:rPr lang="th-TH" sz="28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เดือน </a:t>
            </a:r>
            <a:br>
              <a:rPr lang="th-TH" sz="28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8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ใน</a:t>
            </a:r>
            <a:r>
              <a:rPr lang="th-TH" sz="2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ระบบ </a:t>
            </a:r>
            <a:r>
              <a:rPr lang="en-US" sz="2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CRIMES</a:t>
            </a:r>
            <a:r>
              <a:rPr lang="th-TH" sz="2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ตั้งแต่วันที่ 1 ม.ค. – 31 ธ.ค.60 </a:t>
            </a: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(ณ วันที่ </a:t>
            </a: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5</a:t>
            </a: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ก.พ. 61)</a:t>
            </a:r>
            <a:endParaRPr lang="en-US" sz="2000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1640103"/>
              </p:ext>
            </p:extLst>
          </p:nvPr>
        </p:nvGraphicFramePr>
        <p:xfrm>
          <a:off x="251520" y="1196751"/>
          <a:ext cx="8568952" cy="554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476"/>
                <a:gridCol w="4284476"/>
              </a:tblGrid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err="1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ภ.จว</a:t>
                      </a:r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en-US" sz="24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จำนวนคดี</a:t>
                      </a:r>
                      <a:endParaRPr lang="en-US" sz="24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ชัยภูมิ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นครราชีสมา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12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บุรีรัมย์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ยโสธร</a:t>
                      </a:r>
                      <a:endParaRPr lang="en-US" sz="2400" b="1" dirty="0" smtClean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24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ศรีสะ</a:t>
                      </a:r>
                      <a:r>
                        <a:rPr lang="th-TH" sz="2400" b="1" dirty="0" err="1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เกษ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26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สุรินทร์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14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อำนาจเจริญ</a:t>
                      </a:r>
                      <a:endParaRPr lang="en-US" sz="24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อุบลราชธานี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19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  <a:endParaRPr lang="en-US" sz="32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124</a:t>
                      </a:r>
                      <a:endParaRPr lang="en-US" sz="32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84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th-TH" sz="2800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รายละเอียดคดีมีระยะเวลาการสอบสวนเกิน 2 เดือน ของ ภ.3  </a:t>
            </a:r>
            <a:br>
              <a:rPr lang="th-TH" sz="2800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800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 ตั้งแต่วันที่  1 ม.ค. – 31  ธ.ค. 2560 </a:t>
            </a:r>
            <a:r>
              <a:rPr lang="th-TH" sz="2700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( สำรวจ ณ.วันที่ 5 ก.พ.61 )</a:t>
            </a:r>
            <a:endParaRPr lang="th-TH" sz="2700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905545"/>
              </p:ext>
            </p:extLst>
          </p:nvPr>
        </p:nvGraphicFramePr>
        <p:xfrm>
          <a:off x="1547664" y="1988840"/>
          <a:ext cx="60960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สภ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จำนวนคดี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ห้วยยาง</a:t>
                      </a:r>
                      <a:endParaRPr lang="en-US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  <a:endParaRPr lang="en-US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55776" y="1124744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 err="1" smtClean="0"/>
              <a:t>ภ.จว</a:t>
            </a:r>
            <a:r>
              <a:rPr lang="th-TH" sz="3600" dirty="0" smtClean="0"/>
              <a:t>.ชัยภูมิ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656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564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666131"/>
              </p:ext>
            </p:extLst>
          </p:nvPr>
        </p:nvGraphicFramePr>
        <p:xfrm>
          <a:off x="683568" y="1772816"/>
          <a:ext cx="7776864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3969"/>
                <a:gridCol w="373289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en-US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จำนวนคดี</a:t>
                      </a:r>
                      <a:endParaRPr lang="en-US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เมืองนครราชสีมา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en-US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ปักธงชัย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en-US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ปากช่อง</a:t>
                      </a:r>
                      <a:endParaRPr lang="en-US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en-US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หมูสี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วังน้ำเขียว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12</a:t>
                      </a:r>
                      <a:endParaRPr lang="en-US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55776" y="980728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 err="1" smtClean="0"/>
              <a:t>ภ.จว</a:t>
            </a:r>
            <a:r>
              <a:rPr lang="th-TH" sz="3600" dirty="0" smtClean="0"/>
              <a:t>.นครราชสีมา</a:t>
            </a:r>
            <a:endParaRPr lang="en-US" sz="3600" dirty="0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0" y="0"/>
            <a:ext cx="9144000" cy="857232"/>
          </a:xfrm>
          <a:prstGeom prst="rect">
            <a:avLst/>
          </a:prstGeom>
          <a:solidFill>
            <a:srgbClr val="800000"/>
          </a:solidFill>
        </p:spPr>
        <p:txBody>
          <a:bodyPr vert="horz" anchor="b">
            <a:normAutofit fontScale="97500"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ctr"/>
            <a:r>
              <a:rPr lang="th-TH" sz="280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รายละเอียดคดีมีระยะเวลาการสอบสวนเกิน 2 เดือน ของ ภ.3  </a:t>
            </a:r>
            <a:br>
              <a:rPr lang="th-TH" sz="280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80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 ตั้งแต่วันที่  1 ม.ค. – 31  ธ.ค. 2560 </a:t>
            </a:r>
            <a:r>
              <a:rPr lang="th-TH" sz="270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( สำรวจ ณ.วันที่ 5 ก.พ.61 )</a:t>
            </a:r>
            <a:endParaRPr lang="th-TH" sz="2700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5774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92696"/>
            <a:ext cx="91440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84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รายละเอียดคดีมีระยะเวลาการสอบสวนเกิน 2 เดือน ของ ภ.3  </a:t>
            </a:r>
            <a:b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 ตั้งแต่วันที่  1 ม.ค. – 31  ธ.ค. 2560 </a:t>
            </a:r>
            <a:r>
              <a:rPr lang="th-TH" sz="27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( สำรวจ ณ.วันที่ 5 ก.พ.61 )</a:t>
            </a:r>
            <a:endParaRPr lang="th-TH" sz="27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740124"/>
              </p:ext>
            </p:extLst>
          </p:nvPr>
        </p:nvGraphicFramePr>
        <p:xfrm>
          <a:off x="1547664" y="1555051"/>
          <a:ext cx="60960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สภ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จำนวนคดี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สตึก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พุทไธ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สง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โคกกระชาย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แคนดง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บ้านด่าน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ทะเมนชัย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ปะคำ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รวม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th-TH" sz="28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55776" y="908720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 err="1" smtClean="0"/>
              <a:t>ภ.จว</a:t>
            </a:r>
            <a:r>
              <a:rPr lang="th-TH" sz="3600" dirty="0" smtClean="0"/>
              <a:t>.บุรีรัมย์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6470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1800" dirty="0"/>
          </a:p>
        </p:txBody>
      </p:sp>
      <p:sp>
        <p:nvSpPr>
          <p:cNvPr id="5123" name="ชื่อเรื่อง 2"/>
          <p:cNvSpPr>
            <a:spLocks noGrp="1"/>
          </p:cNvSpPr>
          <p:nvPr>
            <p:ph type="title"/>
          </p:nvPr>
        </p:nvSpPr>
        <p:spPr>
          <a:xfrm>
            <a:off x="357188" y="0"/>
            <a:ext cx="8064500" cy="1285875"/>
          </a:xfrm>
        </p:spPr>
        <p:txBody>
          <a:bodyPr/>
          <a:lstStyle/>
          <a:p>
            <a:pPr algn="ctr">
              <a:defRPr/>
            </a:pPr>
            <a:r>
              <a:rPr lang="th-TH" sz="36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สถิติการบันทึกข้อมูลคดีอาญา/จราจร ของ ภ.3</a:t>
            </a:r>
            <a:br>
              <a:rPr lang="th-TH" sz="36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ข้อมูล ตั้งแต่ 1 ม.ค.61 - </a:t>
            </a:r>
            <a:r>
              <a:rPr lang="en-US" sz="36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sz="36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0 ก.พ.61 </a:t>
            </a:r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( ตรวจสอบ ณ </a:t>
            </a:r>
            <a:r>
              <a:rPr lang="en-US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12</a:t>
            </a:r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ก.พ.61 )</a:t>
            </a:r>
          </a:p>
        </p:txBody>
      </p:sp>
      <p:graphicFrame>
        <p:nvGraphicFramePr>
          <p:cNvPr id="5" name="ตัวยึด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9625084"/>
              </p:ext>
            </p:extLst>
          </p:nvPr>
        </p:nvGraphicFramePr>
        <p:xfrm>
          <a:off x="107504" y="1243013"/>
          <a:ext cx="8928993" cy="5498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732747"/>
                <a:gridCol w="888949"/>
                <a:gridCol w="845911"/>
                <a:gridCol w="772753"/>
                <a:gridCol w="936104"/>
                <a:gridCol w="831189"/>
                <a:gridCol w="875742"/>
                <a:gridCol w="1018743"/>
                <a:gridCol w="1018743"/>
              </a:tblGrid>
              <a:tr h="804905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ภ.จว.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จำนวนสถานี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จำนวนคดีอาญา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บันทึก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จำนวนคดีที่ไม่บันทึก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</a:t>
                      </a:r>
                    </a:p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คดีจราจร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บันทึก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จำนวนคดีที่ไม่บันทึก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641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ชัยภูมิ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29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641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นครราชสีมา</a:t>
                      </a:r>
                      <a:endParaRPr lang="th-TH" sz="18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51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99 %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1332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99 %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641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บุรีรัมย์</a:t>
                      </a:r>
                      <a:endParaRPr lang="th-TH" sz="18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34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99 %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0880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ยโสธร</a:t>
                      </a:r>
                      <a:endParaRPr lang="th-TH" sz="18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11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99 %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4209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ศรีสะ</a:t>
                      </a:r>
                      <a:r>
                        <a:rPr lang="th-TH" sz="1800" b="1" dirty="0" err="1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เกษ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32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9879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สุรินทร์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33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641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อำนาจเจริญ</a:t>
                      </a:r>
                      <a:endParaRPr lang="th-TH" sz="18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10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99 %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641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อุบลราชธานี</a:t>
                      </a:r>
                      <a:endParaRPr lang="th-TH" sz="18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36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99 %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6414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8" marR="91438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236</a:t>
                      </a:r>
                      <a:endParaRPr lang="en-US" sz="1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99 %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3789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99 %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660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6883"/>
            <a:ext cx="9144000" cy="592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14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รายละเอียดคดีมีระยะเวลาการสอบสวนเกิน 2 เดือน ของ ภ.3  </a:t>
            </a:r>
            <a:b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 ตั้งแต่วันที่  1 ม.ค. – 31  ธ.ค. 2560 </a:t>
            </a:r>
            <a:r>
              <a:rPr lang="th-TH" sz="27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( สำรวจ ณ.วันที่ 5 ก.พ.61 )</a:t>
            </a:r>
            <a:endParaRPr lang="th-TH" sz="27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307667"/>
              </p:ext>
            </p:extLst>
          </p:nvPr>
        </p:nvGraphicFramePr>
        <p:xfrm>
          <a:off x="1547664" y="1988840"/>
          <a:ext cx="6096000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สภ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จำนวนคดี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คำเขื่อนแก้ว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มหาชนะชัย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เลิง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นกทา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ไทยเจริญ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ค้อวัง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รวม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55776" y="1124743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 err="1" smtClean="0"/>
              <a:t>ภ.จว</a:t>
            </a:r>
            <a:r>
              <a:rPr lang="th-TH" sz="3600" dirty="0" smtClean="0"/>
              <a:t>.ยโสธร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9649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6" y="476672"/>
            <a:ext cx="9113814" cy="592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478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รายละเอียดคดีมีระยะเวลาการสอบสวนเกิน 2 เดือน ของ ภ.3  </a:t>
            </a:r>
            <a:b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 ตั้งแต่วันที่  1 ม.ค. – 31  ธ.ค. 2560 </a:t>
            </a:r>
            <a:r>
              <a:rPr lang="th-TH" sz="27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( สำรวจ ณ.วันที่ 5 ก.พ.61 )</a:t>
            </a:r>
            <a:endParaRPr lang="th-TH" sz="27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575682"/>
              </p:ext>
            </p:extLst>
          </p:nvPr>
        </p:nvGraphicFramePr>
        <p:xfrm>
          <a:off x="348208" y="1771074"/>
          <a:ext cx="4079776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7568"/>
                <a:gridCol w="1872208"/>
              </a:tblGrid>
              <a:tr h="516418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สภ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จำนวนคดี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เมืองศรีสะเกษ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13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กุดเสลา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กันทร</a:t>
                      </a:r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ลักษ์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ขุ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ขันธ์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หนอง</a:t>
                      </a:r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ไฮ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บ้านโดน</a:t>
                      </a:r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เอาว์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55776" y="1124743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 err="1" smtClean="0"/>
              <a:t>ภ.จว</a:t>
            </a:r>
            <a:r>
              <a:rPr lang="th-TH" sz="3600" dirty="0" smtClean="0"/>
              <a:t>.ศรีสะเกษ</a:t>
            </a:r>
            <a:endParaRPr lang="en-US" sz="3600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349583"/>
              </p:ext>
            </p:extLst>
          </p:nvPr>
        </p:nvGraphicFramePr>
        <p:xfrm>
          <a:off x="4572000" y="1789833"/>
          <a:ext cx="4079776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7568"/>
                <a:gridCol w="1872208"/>
              </a:tblGrid>
              <a:tr h="516418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สภ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จำนวนคดี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บึง</a:t>
                      </a:r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บูรพ์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เบญจ</a:t>
                      </a:r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ลักษ์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กันทรา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รมย์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บึง</a:t>
                      </a:r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มะลู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รวม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930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58232"/>
            <a:ext cx="9157620" cy="575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493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รายละเอียดคดีมีระยะเวลาการสอบสวนเกิน 2 เดือน ของ ภ.3  </a:t>
            </a:r>
            <a:b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 ตั้งแต่วันที่  1 ม.ค. – 31  ธ.ค. 2560 </a:t>
            </a:r>
            <a:r>
              <a:rPr lang="th-TH" sz="27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( สำรวจ ณ.วันที่ 5 ก.พ.61 )</a:t>
            </a:r>
            <a:endParaRPr lang="th-TH" sz="27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606539"/>
              </p:ext>
            </p:extLst>
          </p:nvPr>
        </p:nvGraphicFramePr>
        <p:xfrm>
          <a:off x="683568" y="2276872"/>
          <a:ext cx="3312368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15121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สภ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จำนวนคดี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สังขะ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ทมอ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เทนมีย์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รัต</a:t>
                      </a:r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นบุรี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ทุ่งมน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56489" y="1124742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 err="1" smtClean="0"/>
              <a:t>ภ.จว</a:t>
            </a:r>
            <a:r>
              <a:rPr lang="th-TH" sz="3600" dirty="0" smtClean="0"/>
              <a:t>.สุรินทร์</a:t>
            </a:r>
            <a:endParaRPr lang="en-US" sz="3600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671610"/>
              </p:ext>
            </p:extLst>
          </p:nvPr>
        </p:nvGraphicFramePr>
        <p:xfrm>
          <a:off x="4644721" y="2276872"/>
          <a:ext cx="3312368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15121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สภ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จำนวนคดี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กระโพ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เมืองสุรินทร์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พนมดงรัก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โชคนาสาม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รวม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14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841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7" y="908720"/>
            <a:ext cx="914400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987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800000"/>
          </a:solidFill>
        </p:spPr>
        <p:txBody>
          <a:bodyPr>
            <a:normAutofit fontScale="90000"/>
          </a:bodyPr>
          <a:lstStyle/>
          <a:p>
            <a:pPr algn="ctr"/>
            <a: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รายละเอียดคดีมีระยะเวลาการสอบสวนเกิน 2 เดือน ของ ภ.3  </a:t>
            </a:r>
            <a:b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8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 ตั้งแต่วันที่  1 ม.ค. – 31  ธ.ค. 2560 </a:t>
            </a:r>
            <a:r>
              <a:rPr lang="th-TH" sz="270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( สำรวจ ณ.วันที่ 5 ก.พ.61 )</a:t>
            </a:r>
            <a:endParaRPr lang="th-TH" sz="27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422711"/>
              </p:ext>
            </p:extLst>
          </p:nvPr>
        </p:nvGraphicFramePr>
        <p:xfrm>
          <a:off x="1547664" y="1458461"/>
          <a:ext cx="6096000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สภ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จำนวนคดี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เดชอุดม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โขงเจียม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สำโรง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ศรีเมืองใหม่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ห้วยขะ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ยุง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บุณฑริก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วารินชำราบ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เขมราฐ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รวม</a:t>
                      </a:r>
                      <a:endParaRPr lang="en-US" sz="2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55776" y="801577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 err="1" smtClean="0"/>
              <a:t>ภ.จว</a:t>
            </a:r>
            <a:r>
              <a:rPr lang="th-TH" sz="3600" dirty="0" smtClean="0"/>
              <a:t>.อุบลราชธานี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1790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72575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100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027" name="Picture 3" descr="C:\Documents and Settings\Administrator\Desktop\สำนวนเกิน ๒ เดือน\แบบฟอร์มการตรวจสำนวนเกิน ๒ เดือน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3415"/>
            <a:ext cx="8081963" cy="62865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Administrator\Desktop\สำนวนเกิน ๒ เดือน\ภาพหนังสือสั่งการให้ตรวจสำนวนเกิน ๒ เดือน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5697"/>
            <a:ext cx="4114800" cy="5959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คำบรรยายภาพแบบลูกศรซ้าย 3"/>
          <p:cNvSpPr/>
          <p:nvPr/>
        </p:nvSpPr>
        <p:spPr>
          <a:xfrm>
            <a:off x="4495799" y="2286000"/>
            <a:ext cx="4038601" cy="2209800"/>
          </a:xfrm>
          <a:prstGeom prst="leftArrow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/>
              <a:t>หนังสือที่ ๐๐๑๘.๒๗/๙๘๑ ลง ๙ ก.พ.๖๑ ให้ตรวจการปฏิบัติตามคำสั่ง </a:t>
            </a:r>
            <a:r>
              <a:rPr lang="th-TH" sz="2400" b="1" dirty="0" err="1" smtClean="0"/>
              <a:t>ตร</a:t>
            </a:r>
            <a:r>
              <a:rPr lang="th-TH" sz="2400" b="1" dirty="0" smtClean="0"/>
              <a:t>.๔๑๙/๕๖ แล้วรายงานภายใน ๑๖ ก.พ.๖๑</a:t>
            </a:r>
            <a:endParaRPr lang="th-TH" sz="2400" b="1" dirty="0"/>
          </a:p>
        </p:txBody>
      </p:sp>
    </p:spTree>
    <p:extLst>
      <p:ext uri="{BB962C8B-B14F-4D97-AF65-F5344CB8AC3E}">
        <p14:creationId xmlns:p14="http://schemas.microsoft.com/office/powerpoint/2010/main" val="3220757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522663" algn="l"/>
              </a:tabLst>
            </a:pPr>
            <a:r>
              <a:rPr lang="th-TH" altLang="zh-CN" sz="2400"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	</a:t>
            </a:r>
            <a:endParaRPr lang="en-US" altLang="zh-CN" sz="2400">
              <a:latin typeface="TH SarabunIT๙" pitchFamily="34" charset="-34"/>
              <a:cs typeface="TH SarabunIT๙" pitchFamily="34" charset="-34"/>
            </a:endParaRPr>
          </a:p>
          <a:p>
            <a: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522663" algn="l"/>
              </a:tabLst>
            </a:pPr>
            <a:endParaRPr lang="en-US" altLang="zh-CN" sz="240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14288"/>
            <a:ext cx="9144000" cy="571501"/>
          </a:xfrm>
          <a:solidFill>
            <a:srgbClr val="002060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2800" b="1" i="1" dirty="0" err="1" smtClean="0">
                <a:solidFill>
                  <a:srgbClr val="FF0000"/>
                </a:solidFill>
                <a:cs typeface="+mn-cs"/>
              </a:rPr>
              <a:t>สภ</a:t>
            </a:r>
            <a:r>
              <a:rPr lang="th-TH" sz="2800" b="1" i="1" dirty="0" smtClean="0">
                <a:solidFill>
                  <a:srgbClr val="FF0000"/>
                </a:solidFill>
                <a:cs typeface="+mn-cs"/>
              </a:rPr>
              <a:t>.ที่บันทึกข้อมูลไม่ครบถ้วน </a:t>
            </a: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55935661"/>
              </p:ext>
            </p:extLst>
          </p:nvPr>
        </p:nvGraphicFramePr>
        <p:xfrm>
          <a:off x="-1" y="521494"/>
          <a:ext cx="9144001" cy="5632567"/>
        </p:xfrm>
        <a:graphic>
          <a:graphicData uri="http://schemas.openxmlformats.org/drawingml/2006/table">
            <a:tbl>
              <a:tblPr/>
              <a:tblGrid>
                <a:gridCol w="2096370"/>
                <a:gridCol w="578309"/>
                <a:gridCol w="506020"/>
                <a:gridCol w="578309"/>
                <a:gridCol w="433732"/>
                <a:gridCol w="578309"/>
                <a:gridCol w="722886"/>
                <a:gridCol w="650598"/>
                <a:gridCol w="578309"/>
                <a:gridCol w="650598"/>
                <a:gridCol w="506020"/>
                <a:gridCol w="650598"/>
                <a:gridCol w="613943"/>
              </a:tblGrid>
              <a:tr h="1538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คดีอาญา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คดีจราจร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เลขเริ่มต้น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เลขสุดท้าย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จำนวนทั้งหมด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บันทึก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ไม่ได้บันทึก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เลขเริ่มต้น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เลขสุดท้าย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จำนวนทั้งหมด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บันทึก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ไม่ได้บันทึก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69264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ตำรวจภูธรจังหวัด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นครราชสีมา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.เมืองนครราชสีมา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285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285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275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96 %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195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195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194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99 %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สภ.พิมาย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88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88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88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97 %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3878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.ประทาย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33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33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32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96 %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.สีคิ้ว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96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96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96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69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69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68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98 %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.พระทองคำ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16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16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16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17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17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16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94 %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.ด่านขุนทด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84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84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84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37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37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35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94 %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9264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ตำรวจภูธรจังหวัด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บุรีรัมย์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.บ้านกรวด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15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15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15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24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24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23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95 %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9264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ตำรวจภูธรจังหวัด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อุบลราชธานี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.วารินชำราบ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359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359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359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53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53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52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98 %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พิบูลมัง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สาหาร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32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32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93 %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.กุด</a:t>
                      </a:r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ข้าวปุ้น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83 %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ตำรวจภูธรจังหวัด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ยโสธร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.เมืองยโสธร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143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143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143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142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142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139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97 %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9264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ตำรวจภูธรจังหวัด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อำนาจเจริญ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.เมืองอำนาจเจริญ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286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286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286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75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75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74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98 %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845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วงรี 3"/>
          <p:cNvSpPr/>
          <p:nvPr/>
        </p:nvSpPr>
        <p:spPr>
          <a:xfrm>
            <a:off x="838200" y="457200"/>
            <a:ext cx="7543800" cy="510540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8800" b="1" dirty="0" smtClean="0"/>
              <a:t>จบการนำเสนอ</a:t>
            </a:r>
            <a:endParaRPr lang="th-TH" sz="8800" b="1" dirty="0"/>
          </a:p>
        </p:txBody>
      </p:sp>
    </p:spTree>
    <p:extLst>
      <p:ext uri="{BB962C8B-B14F-4D97-AF65-F5344CB8AC3E}">
        <p14:creationId xmlns:p14="http://schemas.microsoft.com/office/powerpoint/2010/main" val="1962747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76200"/>
            <a:ext cx="9036496" cy="762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ผลการปฏิบัติของ </a:t>
            </a:r>
            <a:r>
              <a:rPr lang="th-TH" sz="2800" b="1" dirty="0" err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สภ</a:t>
            </a:r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.ที่ถูกคัดเลือกเป็นต้นแบบการบันทึกข้อมูลสารสนเทศสถานีตำรวจ</a:t>
            </a:r>
            <a:r>
              <a:rPr lang="en-US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CRIMES</a:t>
            </a:r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r>
              <a:rPr lang="en-US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ของ ภ.3</a:t>
            </a:r>
            <a:endParaRPr lang="en-US" sz="28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5" name="ตัวแทนเนื้อหา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0462440"/>
              </p:ext>
            </p:extLst>
          </p:nvPr>
        </p:nvGraphicFramePr>
        <p:xfrm>
          <a:off x="-1" y="951113"/>
          <a:ext cx="9144001" cy="5090525"/>
        </p:xfrm>
        <a:graphic>
          <a:graphicData uri="http://schemas.openxmlformats.org/drawingml/2006/table">
            <a:tbl>
              <a:tblPr/>
              <a:tblGrid>
                <a:gridCol w="2096370"/>
                <a:gridCol w="578309"/>
                <a:gridCol w="506020"/>
                <a:gridCol w="578309"/>
                <a:gridCol w="433732"/>
                <a:gridCol w="578309"/>
                <a:gridCol w="722886"/>
                <a:gridCol w="650598"/>
                <a:gridCol w="578309"/>
                <a:gridCol w="650598"/>
                <a:gridCol w="506020"/>
                <a:gridCol w="650598"/>
                <a:gridCol w="613943"/>
              </a:tblGrid>
              <a:tr h="1538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คดีอาญา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คดีจราจร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เลขเริ่มต้น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เลขสุดท้าย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จำนวนทั้งหมด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บันทึก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ไม่ได้บันทึก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เลขเริ่มต้น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เลขสุดท้าย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จำนวนทั้งหมด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บันทึก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ไม่ได้บันทึก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69264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</a:t>
                      </a:r>
                      <a:r>
                        <a:rPr lang="th-TH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จังหวัดชัยภูมิ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.เมืองชัยภูมิ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.ช่องสามหมอ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3878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ตำรวจภูธรจังหวัดนครราชสีมา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.ปักธงชัย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.โนนไทย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9264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ตำรวจภูธรจังหวัด</a:t>
                      </a:r>
                      <a:r>
                        <a:rPr lang="th-TH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บุรีรัมย์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.เมืองบุรีรัมย์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.หนองกี่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4088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ตำรวจภูธรจังหวัดยโสธร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เลิง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นกทา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.ป่าติ้</a:t>
                      </a:r>
                      <a:r>
                        <a:rPr lang="th-TH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ว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ตำรวจภูธรจังหวัดศรีสะเกษ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.เมืองศรีสะเกษ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.โนนคูณ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920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76200"/>
            <a:ext cx="9036496" cy="762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ผลการปฏิบัติของ </a:t>
            </a:r>
            <a:r>
              <a:rPr lang="th-TH" sz="2800" b="1" dirty="0" err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สภ</a:t>
            </a:r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.ที่ถูกคัดเลือกเป็นต้นแบบการบันทึกข้อมูลสารสนเทศสถานีตำรวจ</a:t>
            </a:r>
            <a:r>
              <a:rPr lang="en-US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CRIMES</a:t>
            </a:r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r>
              <a:rPr lang="en-US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8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ของ ภ.3</a:t>
            </a:r>
            <a:endParaRPr lang="en-US" sz="28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5" name="ตัวแทนเนื้อหา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7582951"/>
              </p:ext>
            </p:extLst>
          </p:nvPr>
        </p:nvGraphicFramePr>
        <p:xfrm>
          <a:off x="-1" y="951113"/>
          <a:ext cx="9144001" cy="3387455"/>
        </p:xfrm>
        <a:graphic>
          <a:graphicData uri="http://schemas.openxmlformats.org/drawingml/2006/table">
            <a:tbl>
              <a:tblPr/>
              <a:tblGrid>
                <a:gridCol w="2096370"/>
                <a:gridCol w="578309"/>
                <a:gridCol w="506020"/>
                <a:gridCol w="578309"/>
                <a:gridCol w="433732"/>
                <a:gridCol w="578309"/>
                <a:gridCol w="722886"/>
                <a:gridCol w="650598"/>
                <a:gridCol w="578309"/>
                <a:gridCol w="650598"/>
                <a:gridCol w="506020"/>
                <a:gridCol w="650598"/>
                <a:gridCol w="613943"/>
              </a:tblGrid>
              <a:tr h="1538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คดีอาญา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คดีจราจร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เลขเริ่มต้น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เลขสุดท้าย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จำนวนทั้งหมด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บันทึก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ไม่ได้บันทึก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เลขเริ่มต้น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เลขสุดท้าย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จำนวนทั้งหมด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บันทึก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ไม่ได้บันทึก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</a:p>
                  </a:txBody>
                  <a:tcPr marL="7693" marR="7693" marT="76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69264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</a:t>
                      </a:r>
                      <a:r>
                        <a:rPr lang="th-TH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จังหวัดสุรินทร์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.สวาย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.ศีขรภูมิ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3878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ตำรวจภูธรจังหวัดอำนาจเจริญ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.เมืองอำนาจเจริญ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98 %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.ลืออำนาจ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9264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ตำรวจภูธร</a:t>
                      </a:r>
                      <a:r>
                        <a:rPr lang="th-TH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จังหวัดอุบลราชธานี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</a:p>
                  </a:txBody>
                  <a:tcPr marL="7693" marR="7693" marT="76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.ตาลสุม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65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.ศรีเมืองใหม่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100 %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440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1904999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endParaRPr lang="th-TH" dirty="0" smtClean="0"/>
          </a:p>
          <a:p>
            <a:pPr marL="0" indent="0">
              <a:buNone/>
            </a:pPr>
            <a:r>
              <a:rPr lang="th-TH" sz="4000" b="1" dirty="0" smtClean="0"/>
              <a:t>วิธีการตรวจสอบข้อมูลที่ผิดพลาดในระบบ </a:t>
            </a:r>
            <a:r>
              <a:rPr lang="en-US" sz="4000" b="1" dirty="0" smtClean="0"/>
              <a:t>crimes</a:t>
            </a:r>
            <a:endParaRPr lang="th-TH" sz="4000" b="1" dirty="0"/>
          </a:p>
        </p:txBody>
      </p:sp>
      <p:sp>
        <p:nvSpPr>
          <p:cNvPr id="4" name="ลูกศรลง 3"/>
          <p:cNvSpPr/>
          <p:nvPr/>
        </p:nvSpPr>
        <p:spPr>
          <a:xfrm rot="19875927">
            <a:off x="1568144" y="2266433"/>
            <a:ext cx="484632" cy="22098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C00000"/>
              </a:solidFill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2286000" y="3505200"/>
            <a:ext cx="4800600" cy="2819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rgbClr val="002060"/>
                </a:solidFill>
              </a:rPr>
              <a:t>๑.อาจเกิดจากไม่ได้บันทึก</a:t>
            </a:r>
          </a:p>
          <a:p>
            <a:pPr algn="ctr"/>
            <a:endParaRPr lang="th-TH" sz="1200" b="1" dirty="0" smtClean="0">
              <a:solidFill>
                <a:srgbClr val="002060"/>
              </a:solidFill>
            </a:endParaRPr>
          </a:p>
          <a:p>
            <a:r>
              <a:rPr lang="th-TH" b="1" dirty="0" smtClean="0"/>
              <a:t>๒. บันทึกแล้วแต่เกิดข้อผิดพลาดในการบันทึกทำให้ข้อมูลไม่ประมวลผล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10940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512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0" t="90" r="1929"/>
          <a:stretch/>
        </p:blipFill>
        <p:spPr bwMode="auto">
          <a:xfrm>
            <a:off x="152400" y="76200"/>
            <a:ext cx="5867400" cy="6629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477001" y="457200"/>
            <a:ext cx="2514600" cy="2362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</a:rPr>
              <a:t>ตั้งค่าตรวจสอบการบันทึก ในภาพรวมตั้งแต่ </a:t>
            </a:r>
            <a:r>
              <a:rPr lang="th-TH" b="1" dirty="0" smtClean="0">
                <a:solidFill>
                  <a:srgbClr val="FF0000"/>
                </a:solidFill>
              </a:rPr>
              <a:t>๑ ม.ค.๖๐ -    ๓๑ ธ.ค.๖๐</a:t>
            </a:r>
          </a:p>
        </p:txBody>
      </p:sp>
      <p:sp>
        <p:nvSpPr>
          <p:cNvPr id="6" name="วงรี 5"/>
          <p:cNvSpPr/>
          <p:nvPr/>
        </p:nvSpPr>
        <p:spPr>
          <a:xfrm>
            <a:off x="6217693" y="4386618"/>
            <a:ext cx="2895600" cy="228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err="1" smtClean="0"/>
              <a:t>สภ</a:t>
            </a:r>
            <a:r>
              <a:rPr lang="th-TH" b="1" dirty="0" smtClean="0"/>
              <a:t>.เมืองนครราชสีมา บันทึกครบ ๑๐๐ เปอร์เซ็นต์</a:t>
            </a:r>
            <a:endParaRPr lang="th-TH" b="1" dirty="0"/>
          </a:p>
        </p:txBody>
      </p:sp>
      <p:cxnSp>
        <p:nvCxnSpPr>
          <p:cNvPr id="9" name="ลูกศรเชื่อมต่อแบบตรง 8"/>
          <p:cNvCxnSpPr/>
          <p:nvPr/>
        </p:nvCxnSpPr>
        <p:spPr>
          <a:xfrm flipH="1" flipV="1">
            <a:off x="3886200" y="1295400"/>
            <a:ext cx="2743199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>
            <a:stCxn id="6" idx="2"/>
          </p:cNvCxnSpPr>
          <p:nvPr/>
        </p:nvCxnSpPr>
        <p:spPr>
          <a:xfrm flipH="1" flipV="1">
            <a:off x="1143000" y="2362200"/>
            <a:ext cx="5074693" cy="31674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/>
          <p:nvPr/>
        </p:nvCxnSpPr>
        <p:spPr>
          <a:xfrm flipH="1" flipV="1">
            <a:off x="3581400" y="2362200"/>
            <a:ext cx="2743200" cy="2667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/>
              <p14:cNvContentPartPr/>
              <p14:nvPr/>
            </p14:nvContentPartPr>
            <p14:xfrm>
              <a:off x="239760" y="1037160"/>
              <a:ext cx="3601080" cy="136332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0400" y="1027800"/>
                <a:ext cx="3619800" cy="1382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028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ชื่อเรื่อง 1"/>
          <p:cNvSpPr>
            <a:spLocks noGrp="1"/>
          </p:cNvSpPr>
          <p:nvPr>
            <p:ph type="title"/>
          </p:nvPr>
        </p:nvSpPr>
        <p:spPr>
          <a:xfrm>
            <a:off x="6172200" y="260350"/>
            <a:ext cx="2792413" cy="20256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2800" b="1" dirty="0" smtClean="0"/>
              <a:t>ตั้งค่าตรวจสอบการบันทึก เฉพาะช่วง        </a:t>
            </a:r>
            <a:r>
              <a:rPr lang="th-TH" sz="2800" b="1" dirty="0" smtClean="0">
                <a:solidFill>
                  <a:srgbClr val="FF0000"/>
                </a:solidFill>
              </a:rPr>
              <a:t>๑ ม.ค.๖๐ – ๑๗ ม.ค.๖๐</a:t>
            </a: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614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6" t="650" r="1476"/>
          <a:stretch/>
        </p:blipFill>
        <p:spPr bwMode="auto">
          <a:xfrm>
            <a:off x="228600" y="152400"/>
            <a:ext cx="5586485" cy="6553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วงรี 1"/>
          <p:cNvSpPr/>
          <p:nvPr/>
        </p:nvSpPr>
        <p:spPr>
          <a:xfrm>
            <a:off x="6172200" y="3505200"/>
            <a:ext cx="2819400" cy="3168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b="1" dirty="0" err="1" smtClean="0"/>
              <a:t>สภ</a:t>
            </a:r>
            <a:r>
              <a:rPr lang="th-TH" b="1" dirty="0" smtClean="0"/>
              <a:t>.เมืองนครราชสีมา   ไม่บันทึก จำนวน ๗๐ คดี</a:t>
            </a:r>
            <a:endParaRPr lang="th-TH" b="1" dirty="0"/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 flipH="1">
            <a:off x="3962400" y="533400"/>
            <a:ext cx="22098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>
            <a:stCxn id="2" idx="2"/>
          </p:cNvCxnSpPr>
          <p:nvPr/>
        </p:nvCxnSpPr>
        <p:spPr>
          <a:xfrm flipH="1" flipV="1">
            <a:off x="3505200" y="2438400"/>
            <a:ext cx="2667000" cy="2651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/>
          <p:nvPr/>
        </p:nvCxnSpPr>
        <p:spPr>
          <a:xfrm flipH="1" flipV="1">
            <a:off x="1524000" y="2362200"/>
            <a:ext cx="4800600" cy="3505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Ink 10"/>
              <p14:cNvContentPartPr/>
              <p14:nvPr/>
            </p14:nvContentPartPr>
            <p14:xfrm>
              <a:off x="437040" y="1071720"/>
              <a:ext cx="3540960" cy="143172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7680" y="1062360"/>
                <a:ext cx="3559680" cy="145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2197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</TotalTime>
  <Words>2048</Words>
  <Application>Microsoft Office PowerPoint</Application>
  <PresentationFormat>นำเสนอทางหน้าจอ (4:3)</PresentationFormat>
  <Paragraphs>1187</Paragraphs>
  <Slides>40</Slides>
  <Notes>15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40</vt:i4>
      </vt:variant>
    </vt:vector>
  </HeadingPairs>
  <TitlesOfParts>
    <vt:vector size="41" baseType="lpstr">
      <vt:lpstr>ชุดรูปแบบของ Office</vt:lpstr>
      <vt:lpstr>สถิติการบันทึกข้อมูลคดีและ วิธีการตรวจสอบข้อมูลคดีที่บันทึกผิดพลาด และ  การจำหน่ายคดีในระบบ CRIMES</vt:lpstr>
      <vt:lpstr>สถิติการบันทึกข้อมูลคดีอาญา/จราจร ของ ภ.3 ข้อมูล ตั้งแต่ 1 ม.ค. - 31 ธ.ค. 60 ( ตรวจสอบ ณ 12 ก.พ.61 )</vt:lpstr>
      <vt:lpstr>สถิติการบันทึกข้อมูลคดีอาญา/จราจร ของ ภ.3 ข้อมูล ตั้งแต่ 1 ม.ค.61 - 10 ก.พ.61 ( ตรวจสอบ ณ 12 ก.พ.61 )</vt:lpstr>
      <vt:lpstr>สภ.ที่บันทึกข้อมูลไม่ครบถ้วน </vt:lpstr>
      <vt:lpstr>ผลการปฏิบัติของ สภ.ที่ถูกคัดเลือกเป็นต้นแบบการบันทึกข้อมูลสารสนเทศสถานีตำรวจ (CRIMES) ของ ภ.3</vt:lpstr>
      <vt:lpstr>ผลการปฏิบัติของ สภ.ที่ถูกคัดเลือกเป็นต้นแบบการบันทึกข้อมูลสารสนเทศสถานีตำรวจ (CRIMES) ของ ภ.3</vt:lpstr>
      <vt:lpstr>งานนำเสนอ PowerPoint</vt:lpstr>
      <vt:lpstr>งานนำเสนอ PowerPoint</vt:lpstr>
      <vt:lpstr>ตั้งค่าตรวจสอบการบันทึก เฉพาะช่วง        ๑ ม.ค.๖๐ – ๑๗ ม.ค.๖๐</vt:lpstr>
      <vt:lpstr>๑. สืบค้นข้อมูลโดยละเอียดเฉพาะ สภ.เมืองนครราชสีมา ๒. เลือกข้อมูลคดีอาญา</vt:lpstr>
      <vt:lpstr>มีคดีที่หายไปได้แก่  คดีที่๑๒๙ – คดีที่ ๑๙๘      ( รวม ๗๐ คดี)</vt:lpstr>
      <vt:lpstr>ตั้งค่าตรวจสอบการบันทึก เฉพาะช่วง        ๑ ม.ค.๖๐ – ๑๗ ม.ค.๖๐</vt:lpstr>
      <vt:lpstr>เปลี่ยนการตั้งค่าการตรวจสอบ จากช่วงวันที่ ๑ ม.ค.๖๐ – ๑๗ ม.ค.๖๐ เป็น ๑ ม.ค.๖๐ – ๓๑ ม.ค.๖๐</vt:lpstr>
      <vt:lpstr>ผลการประมวลผลพบว่า คดีที่หายไปตั้งแต่คดีที่ ๑๒๘ – ๑๙๘ (๗๐ คดี)  ได้มีการบันทึกแล้ว</vt:lpstr>
      <vt:lpstr>สถิติการบันทึกข้อมูลคดีอาญา/จราจร ของ ภ.3 ข้อมูล ตั้งแต่ 1 ม.ค.60 - 31 ธ.ค. 60 ( ตรวจสอบ ณ 5 ก.พ.61 ) นม.บันทึกครบ ๑๐๐ เปอร์เซ็นต์</vt:lpstr>
      <vt:lpstr>การบันทึกข้อมูลที่ผิดพลาด จะมีผลต่อการตรวจสอบผลการปฏิบัติว่า           แต่ละ สภ.ได้บันทึกครบถ้วนหรือไม่</vt:lpstr>
      <vt:lpstr>การจำหน่ายคดีในระบบ crimes</vt:lpstr>
      <vt:lpstr>๑. สำนวนการสอบสวนที่สอบสวนนานเกิน 2 เดือน และยังไม่จำหน่าย  ในระบบ CRIMES ตั้งแต่วันที่ 1 ม.ค. – 31 ธ.ค.60 (ณ วันที่ 5 ม.ค. 61)</vt:lpstr>
      <vt:lpstr>งานนำเสนอ PowerPoint</vt:lpstr>
      <vt:lpstr>งานนำเสนอ PowerPoint</vt:lpstr>
      <vt:lpstr>ผลการตรวจสอบข้อเท็จจริง ของ ภ.จว.ยโสธร  กรณี ภ.๓ ตรวจพบว่าไม่ได้แจ้งความคืบหน้าให้ผู้เสียหายฯ ตามคำสั่ง ตร.๔๑๙/๕๖ </vt:lpstr>
      <vt:lpstr>งานนำเสนอ PowerPoint</vt:lpstr>
      <vt:lpstr>๒. ผลการตรวจสอบการจำหน่ายคดีในระบบ CRIMES ประจำเดือน กุมภาพันธ์ ๒๕๖๑  (สำรวจ ณ.วันที่ ๕ ก.พ.๖๑)</vt:lpstr>
      <vt:lpstr>๒. สถิติสำนวนการสอบสวนที่สอบสวนนานเกิน 2 เดือน  ในระบบ CRIMES ตั้งแต่วันที่ 1 ม.ค. – 31 ธ.ค.60 (ณ วันที่ 5 ก.พ. 61)</vt:lpstr>
      <vt:lpstr>รายละเอียดคดีมีระยะเวลาการสอบสวนเกิน 2 เดือน ของ ภ.3    ตั้งแต่วันที่  1 ม.ค. – 31  ธ.ค. 2560 ( สำรวจ ณ.วันที่ 5 ก.พ.61 )</vt:lpstr>
      <vt:lpstr>งานนำเสนอ PowerPoint</vt:lpstr>
      <vt:lpstr>งานนำเสนอ PowerPoint</vt:lpstr>
      <vt:lpstr>งานนำเสนอ PowerPoint</vt:lpstr>
      <vt:lpstr>รายละเอียดคดีมีระยะเวลาการสอบสวนเกิน 2 เดือน ของ ภ.3    ตั้งแต่วันที่  1 ม.ค. – 31  ธ.ค. 2560 ( สำรวจ ณ.วันที่ 5 ก.พ.61 )</vt:lpstr>
      <vt:lpstr>งานนำเสนอ PowerPoint</vt:lpstr>
      <vt:lpstr>รายละเอียดคดีมีระยะเวลาการสอบสวนเกิน 2 เดือน ของ ภ.3    ตั้งแต่วันที่  1 ม.ค. – 31  ธ.ค. 2560 ( สำรวจ ณ.วันที่ 5 ก.พ.61 )</vt:lpstr>
      <vt:lpstr>งานนำเสนอ PowerPoint</vt:lpstr>
      <vt:lpstr>รายละเอียดคดีมีระยะเวลาการสอบสวนเกิน 2 เดือน ของ ภ.3    ตั้งแต่วันที่  1 ม.ค. – 31  ธ.ค. 2560 ( สำรวจ ณ.วันที่ 5 ก.พ.61 )</vt:lpstr>
      <vt:lpstr>งานนำเสนอ PowerPoint</vt:lpstr>
      <vt:lpstr>รายละเอียดคดีมีระยะเวลาการสอบสวนเกิน 2 เดือน ของ ภ.3    ตั้งแต่วันที่  1 ม.ค. – 31  ธ.ค. 2560 ( สำรวจ ณ.วันที่ 5 ก.พ.61 )</vt:lpstr>
      <vt:lpstr>งานนำเสนอ PowerPoint</vt:lpstr>
      <vt:lpstr>รายละเอียดคดีมีระยะเวลาการสอบสวนเกิน 2 เดือน ของ ภ.3    ตั้งแต่วันที่  1 ม.ค. – 31  ธ.ค. 2560 ( สำรวจ ณ.วันที่ 5 ก.พ.61 )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admin</dc:creator>
  <cp:lastModifiedBy>USER</cp:lastModifiedBy>
  <cp:revision>265</cp:revision>
  <cp:lastPrinted>2018-02-14T01:42:06Z</cp:lastPrinted>
  <dcterms:created xsi:type="dcterms:W3CDTF">2017-06-12T13:54:20Z</dcterms:created>
  <dcterms:modified xsi:type="dcterms:W3CDTF">2018-02-14T04:23:18Z</dcterms:modified>
</cp:coreProperties>
</file>